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Ten years. A decade of walking streets, pressing shutters, coming home with nothing, and coming back anyway. The lessons I'm about to share aren't from a book — they're from ten years of daily practice, failure, and the occasional frame that actually meant something. Let's get into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six: travel with purpose. Don't limit yourself to your hometown. Traveling forces you to be present in a way the familiar never can. Life is like an ultimate video game — stepping into the unknown, new cities and cultures, pushes you into full presence. Some of the most formative experiences come from embracing the unknown: places of worship in an unfamiliar country, ceremonies you were never taught the rules to, landscapes that dwarf everything you know. Your camera is a passport. Use 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seven: champion humanity in your frames. Photography is about more than aesthetics — it's about people. Treat each person in your frame like a hero. Respect, dignity, and uplifting the human spirit — that's what separates a good photograph from a great one. When you look at a stranger and see a hero rather than a subject — someone with courage, defiance, tenderness worth honoring — the frame carries that reverence. That's the power photography can hold.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eight: photography takes time. I'm a decade in and still learning. Mastery requires long-term thinking. You might only take a handful of truly great photos each year. That's completely normal. Let your photos marinate before judging them — a frame that excites you today might look entirely different in a year. You have a lifetime, but the time is now. Both things are true at once.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nine: don't take yourself too seriously. I treat the streets like my playground. Don't overthink it. Don't put on your photojournalist hat. Approach photography with curiosity and joy. Photography is subjective — there is no universal good or bad. Ignore contests. Ignore trends. Shoot for yourself. The moment you make it a grim pursuit of status, the joy — which was the whole fuel — leaks out.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ten, and the biggest one: curiosity is everything. Street photography is an ethos, a way of seeing — not a checklist, not a rulebook. If you increase your curiosity by one percent every day, you will never stop growing. Forget what people say street photography should be. Forget the rules. Make your own game. Curiosity is the engine that outlasts every other motivation.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Underneath all ten lessons is one principle that holds them together: follow your joy. For me, photography has never been about capturing the perfect photo. It's about fueling my lust for life, moving my body out into the world, following curiosity wherever it leads. Each morning I wake up ready to see, explore, and create. Photography brings me so much joy. And if you're having fun, you're winning. Full stop.</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those lessons look like lived out. Walk the same streets for years — same corners, same hours — and you come to know how the light falls and the rhythms of the people. Repetition breeds familiarity, and familiarity lets you see the extraordinary hiding in the ordinary. The archive doesn't come from one great day. It comes from showing up every single day and walking.</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number that resets expectations: look back at years of work and you might find only a small handful of photographs you truly care about. That's it. That's normal. Kill your darlings. Let go of what you thought was great. Most photos end up on the cutting room floor — the real skill is recognizing the ones worth keeping. Results take time. That's not a flaw in the system. That is the system.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third principle: treat your photographs as instant sketches of life. Shoot high-contrast black-and-white JPEGs with everything baked in-camera — light as the subject, no endless processing, what you capture is the final piece. Letting go of perfection and control lets you make more photographs than ever. This simplified workflow fits photography into everyday life. And that integration — that's the key the whole decade was building toward.</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pick one street. Same time. Same camera. Every day for the next thirty days. Don't judge the frames. Don't cull aggressively. Just build the reps. By week four, notice what you start to know without thinking — where to stand, when to wait, how the light moves. That's the decade starting to compress into a month.</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the ten hard-won principles that shaped my first decade of street photography. Not shortcuts. Not hacks. A real map of what it looks like to build a practice over time — and why failing every single day is part of the design.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Practice delayed judgment. After your next shoot, back everything up and walk away. Don't open the folder for at least a week. When you return, notice which frames hold up and which ones you were just excited about in the moment. What changes in the photo reveals what changed in you. This is how the decade teaches — slowly, through return visits.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 see: expecting results before paying the time. Wanting the archive before doing the years. Comparing your year one to someone else's year ten. Social media makes it look like great work arrives fast — it doesn't. I still consider myself an amateur. Real work takes time not just to make but to understand what it means. Impatience is the most common reason good photographers stop. Don't be that photographer.</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050 laid out the long-game mindset — why street photography is a practice measured in years, not sessions. This lesson fills that frame with ten specific principles drawn from a full decade of daily practice. The long game isn't an abstract idea anymore. It's these ten lessons, lived out, one day at a time.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Ten lessons from ten years: street photography is a numbers game; find beauty in the mundane; one camera, one lens; repetition builds mastery; light and composition are the foundations; travel with purpose; champion humanity; photography takes time; don't take yourself too seriously; and curiosity is everything. Underneath all of it — follow your joy. That's the whole decade in a sentence. See you in Lesson 052.</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brutal truth: most people quit before anything real happens. They expect the work to arrive quickly, and when it doesn't, they stop. A decade teaches you that the work doesn't arrive — you become it. The photographer who sticks around long enough gets something the quitter never does.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Failure will bring you to success. That's not a motivational poster — that's ten years of evidence. Ninety-nine point nine percent of the shots you take won't be great. The photographers who last are the ones who learn to love that. Failure isn't the obstacle to mastery. It is the curriculum.</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one from the decade: street photography is a numbers game. Persistence is everything. You have to detach from the outcome — stop obsessing over the results of each photograph. Instead, find meaning in the process. Enter a flow state where the act of making pictures matters more than what you come home with. Every single day for ten years, I've been making photographs. That's the job.</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two: find beauty in the mundane. The real challenge isn't finding an exotic location — it's walking the same street every single day and still seeing something worth making. The simplest moments can become the most beautiful. No matter where you are — a busy city, a small market, a mountain path — there is always something to photograph. The eye is the variable. Not the street.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three: one camera, one lens. This is the best piece of technical advice I can give after a decade. It doesn't matter which focal length or body you choose — what matters is sticking to it. Through consistency you build muscle memory. You learn how to position your body in relation to a scene. Photography is physical. Movement makes improvement. The more you walk, the more you see.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four: repetition builds mastery. Find a busy street in your hometown. Go there every single day, at the same time, with the same camera, for a year. Patterns will emerge — the way the light falls at certain hours, the timing of people passing, the rhythm of daily life. Over time you'll intuitively know where to stand and exactly when to press the shutter. Through repetition, you build mastery.</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five: light and composition are the foundations of everything. Photography is literally writing with light. A bad photograph can be saved with good light — but even a brilliant composition falls apart in bad lighting. Think of composing an image as solving a visual puzzle: foreground, middle ground, background. Most of my best photos are actually simple. The key is clarity — images that are easy to read but visually alive.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10 · PRACTICE &amp; MASTERY</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A Decade of Lessons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591-R01318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and Composition Are the Foundations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literally writing with light</a:t>
            </a:r>
          </a:p>
          <a:p>
            <a:pPr>
              <a:lnSpc>
                <a:spcPct val="125000"/>
              </a:lnSpc>
            </a:pPr>
            <a:r>
              <a:rPr sz="1700" b="0">
                <a:solidFill>
                  <a:srgbClr val="9A9A9A"/>
                </a:solidFill>
                <a:latin typeface="Arial"/>
              </a:rPr>
              <a:t>—  A bad photo can be saved by good light; great composition fails in bad light</a:t>
            </a:r>
          </a:p>
          <a:p>
            <a:pPr>
              <a:lnSpc>
                <a:spcPct val="125000"/>
              </a:lnSpc>
            </a:pPr>
            <a:r>
              <a:rPr sz="1700" b="0">
                <a:solidFill>
                  <a:srgbClr val="9A9A9A"/>
                </a:solidFill>
                <a:latin typeface="Arial"/>
              </a:rPr>
              <a:t>—  Think: foreground, middle ground, background — solve the visual puzzle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Travel with Purpose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Traveling teaches you to see differently</a:t>
            </a:r>
          </a:p>
          <a:p>
            <a:pPr>
              <a:lnSpc>
                <a:spcPct val="125000"/>
              </a:lnSpc>
            </a:pPr>
            <a:r>
              <a:rPr sz="1700" b="0">
                <a:solidFill>
                  <a:srgbClr val="9A9A9A"/>
                </a:solidFill>
                <a:latin typeface="Arial"/>
              </a:rPr>
              <a:t>—  Life is like an ultimate video game — step into the unknown</a:t>
            </a:r>
          </a:p>
          <a:p>
            <a:pPr>
              <a:lnSpc>
                <a:spcPct val="125000"/>
              </a:lnSpc>
            </a:pPr>
            <a:r>
              <a:rPr sz="1700" b="0">
                <a:solidFill>
                  <a:srgbClr val="9A9A9A"/>
                </a:solidFill>
                <a:latin typeface="Arial"/>
              </a:rPr>
              <a:t>—  New cities and cultures force presence; chaos fuels creativity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Champion Humanity in Your Frames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about people — not just aesthetics</a:t>
            </a:r>
          </a:p>
          <a:p>
            <a:pPr>
              <a:lnSpc>
                <a:spcPct val="125000"/>
              </a:lnSpc>
            </a:pPr>
            <a:r>
              <a:rPr sz="1700" b="0">
                <a:solidFill>
                  <a:srgbClr val="9A9A9A"/>
                </a:solidFill>
                <a:latin typeface="Arial"/>
              </a:rPr>
              <a:t>—  Treat each person in your frame like a hero</a:t>
            </a:r>
          </a:p>
          <a:p>
            <a:pPr>
              <a:lnSpc>
                <a:spcPct val="125000"/>
              </a:lnSpc>
            </a:pPr>
            <a:r>
              <a:rPr sz="1700" b="0">
                <a:solidFill>
                  <a:srgbClr val="9A9A9A"/>
                </a:solidFill>
                <a:latin typeface="Arial"/>
              </a:rPr>
              <a:t>—  Respect, dignity, uplift — that's what separates good from great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Takes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decade in and still learning — mastery requires long-term thinking</a:t>
            </a:r>
          </a:p>
          <a:p>
            <a:pPr>
              <a:lnSpc>
                <a:spcPct val="125000"/>
              </a:lnSpc>
            </a:pPr>
            <a:r>
              <a:rPr sz="1700" b="0">
                <a:solidFill>
                  <a:srgbClr val="9A9A9A"/>
                </a:solidFill>
                <a:latin typeface="Arial"/>
              </a:rPr>
              <a:t>—  You might make a handful of great photos per year — that's normal</a:t>
            </a:r>
          </a:p>
          <a:p>
            <a:pPr>
              <a:lnSpc>
                <a:spcPct val="125000"/>
              </a:lnSpc>
            </a:pPr>
            <a:r>
              <a:rPr sz="1700" b="0">
                <a:solidFill>
                  <a:srgbClr val="9A9A9A"/>
                </a:solidFill>
                <a:latin typeface="Arial"/>
              </a:rPr>
              <a:t>—  Let photos marinate; you have a lifetime, but the time is now</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Take Yourself Too Seriously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 treat the streets like my playground</a:t>
            </a:r>
          </a:p>
          <a:p>
            <a:pPr>
              <a:lnSpc>
                <a:spcPct val="125000"/>
              </a:lnSpc>
            </a:pPr>
            <a:r>
              <a:rPr sz="1700" b="0">
                <a:solidFill>
                  <a:srgbClr val="9A9A9A"/>
                </a:solidFill>
                <a:latin typeface="Arial"/>
              </a:rPr>
              <a:t>—  Photography is subjective — no universal good or bad</a:t>
            </a:r>
          </a:p>
          <a:p>
            <a:pPr>
              <a:lnSpc>
                <a:spcPct val="125000"/>
              </a:lnSpc>
            </a:pPr>
            <a:r>
              <a:rPr sz="1700" b="0">
                <a:solidFill>
                  <a:srgbClr val="9A9A9A"/>
                </a:solidFill>
                <a:latin typeface="Arial"/>
              </a:rPr>
              <a:t>—  Ignore contests, ignore trends, shoot for yourself</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Curiosity Is Everything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is an ethos, a way of seeing</a:t>
            </a:r>
          </a:p>
          <a:p>
            <a:pPr>
              <a:lnSpc>
                <a:spcPct val="125000"/>
              </a:lnSpc>
            </a:pPr>
            <a:r>
              <a:rPr sz="1700" b="0">
                <a:solidFill>
                  <a:srgbClr val="9A9A9A"/>
                </a:solidFill>
                <a:latin typeface="Arial"/>
              </a:rPr>
              <a:t>—  Increase curiosity 1% every day and you'll never stop growing</a:t>
            </a:r>
          </a:p>
          <a:p>
            <a:pPr>
              <a:lnSpc>
                <a:spcPct val="125000"/>
              </a:lnSpc>
            </a:pPr>
            <a:r>
              <a:rPr sz="1700" b="0">
                <a:solidFill>
                  <a:srgbClr val="9A9A9A"/>
                </a:solidFill>
                <a:latin typeface="Arial"/>
              </a:rPr>
              <a:t>—  Forget the rules — make your own game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Your Joy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fuels the lust for life — it's not about the perfect photo</a:t>
            </a:r>
          </a:p>
          <a:p>
            <a:pPr>
              <a:lnSpc>
                <a:spcPct val="125000"/>
              </a:lnSpc>
            </a:pPr>
            <a:r>
              <a:rPr sz="1700" b="0">
                <a:solidFill>
                  <a:srgbClr val="9A9A9A"/>
                </a:solidFill>
                <a:latin typeface="Arial"/>
              </a:rPr>
              <a:t>—  Move the body into the world, follow curiosity wherever it leads</a:t>
            </a:r>
          </a:p>
          <a:p>
            <a:pPr>
              <a:lnSpc>
                <a:spcPct val="125000"/>
              </a:lnSpc>
            </a:pPr>
            <a:r>
              <a:rPr sz="1700" b="0">
                <a:solidFill>
                  <a:srgbClr val="9A9A9A"/>
                </a:solidFill>
                <a:latin typeface="Arial"/>
              </a:rPr>
              <a:t>—  If you're having fun, you're winning</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75-R01389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Familiarity Reveals the Extraordinary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the same streets for years — same light, same rhythms</a:t>
            </a:r>
          </a:p>
          <a:p>
            <a:pPr>
              <a:lnSpc>
                <a:spcPct val="125000"/>
              </a:lnSpc>
            </a:pPr>
            <a:r>
              <a:rPr sz="1700" b="0">
                <a:solidFill>
                  <a:srgbClr val="9A9A9A"/>
                </a:solidFill>
                <a:latin typeface="Arial"/>
              </a:rPr>
              <a:t>—  Repetition breeds familiarity; familiarity reveals the extraordinary in the mundane</a:t>
            </a:r>
          </a:p>
          <a:p>
            <a:pPr>
              <a:lnSpc>
                <a:spcPct val="125000"/>
              </a:lnSpc>
            </a:pPr>
            <a:r>
              <a:rPr sz="1700" b="0">
                <a:solidFill>
                  <a:srgbClr val="9A9A9A"/>
                </a:solidFill>
                <a:latin typeface="Arial"/>
              </a:rPr>
              <a:t>—  The archive builds itself one rep at a time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MAIN TEACHING</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Kill Your Darlings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Years of work distills down to a small handful that truly matter</a:t>
            </a:r>
          </a:p>
          <a:p>
            <a:pPr>
              <a:lnSpc>
                <a:spcPct val="125000"/>
              </a:lnSpc>
            </a:pPr>
            <a:r>
              <a:rPr sz="1700" b="0">
                <a:solidFill>
                  <a:srgbClr val="9A9A9A"/>
                </a:solidFill>
                <a:latin typeface="Arial"/>
              </a:rPr>
              <a:t>—  Kill your darlings — let go of what you thought was great</a:t>
            </a:r>
          </a:p>
          <a:p>
            <a:pPr>
              <a:lnSpc>
                <a:spcPct val="125000"/>
              </a:lnSpc>
            </a:pPr>
            <a:r>
              <a:rPr sz="1700" b="0">
                <a:solidFill>
                  <a:srgbClr val="9A9A9A"/>
                </a:solidFill>
                <a:latin typeface="Arial"/>
              </a:rPr>
              <a:t>—  Results take time; the cutting room floor is part of the process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MAIN TEACHING</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Photographs as Instant Sketches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high-contrast black-and-white JPEGs baked in-camera</a:t>
            </a:r>
          </a:p>
          <a:p>
            <a:pPr>
              <a:lnSpc>
                <a:spcPct val="125000"/>
              </a:lnSpc>
            </a:pPr>
            <a:r>
              <a:rPr sz="1700" b="0">
                <a:solidFill>
                  <a:srgbClr val="9A9A9A"/>
                </a:solidFill>
                <a:latin typeface="Arial"/>
              </a:rPr>
              <a:t>—  Treat photographs as instant sketches of life — light as the subject</a:t>
            </a:r>
          </a:p>
          <a:p>
            <a:pPr>
              <a:lnSpc>
                <a:spcPct val="125000"/>
              </a:lnSpc>
            </a:pPr>
            <a:r>
              <a:rPr sz="1700" b="0">
                <a:solidFill>
                  <a:srgbClr val="9A9A9A"/>
                </a:solidFill>
                <a:latin typeface="Arial"/>
              </a:rPr>
              <a:t>—  Letting go of perfection unlocks a more prolific period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Ten Years Teaches What Books Can't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Ten years in, the lessons are lived — not learned</a:t>
            </a:r>
          </a:p>
          <a:p>
            <a:pPr>
              <a:lnSpc>
                <a:spcPct val="125000"/>
              </a:lnSpc>
            </a:pPr>
            <a:r>
              <a:rPr sz="1700" b="0">
                <a:solidFill>
                  <a:srgbClr val="9A9A9A"/>
                </a:solidFill>
                <a:latin typeface="Arial"/>
              </a:rPr>
              <a:t>—  Failure, persistence, and flow are the real curriculum</a:t>
            </a:r>
          </a:p>
          <a:p>
            <a:pPr>
              <a:lnSpc>
                <a:spcPct val="125000"/>
              </a:lnSpc>
            </a:pPr>
            <a:r>
              <a:rPr sz="1700" b="0">
                <a:solidFill>
                  <a:srgbClr val="9A9A9A"/>
                </a:solidFill>
                <a:latin typeface="Arial"/>
              </a:rPr>
              <a:t>—  What you wish you knew at the start changes everything now</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Go Out Every Day for One Month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Same street, same time, same camera — for thirty consecutive days</a:t>
            </a:r>
          </a:p>
          <a:p>
            <a:pPr>
              <a:lnSpc>
                <a:spcPct val="125000"/>
              </a:lnSpc>
            </a:pPr>
            <a:r>
              <a:rPr sz="1700" b="0">
                <a:solidFill>
                  <a:srgbClr val="9A9A9A"/>
                </a:solidFill>
                <a:latin typeface="Arial"/>
              </a:rPr>
              <a:t>—  Don't judge the frames; just build the rep count</a:t>
            </a:r>
          </a:p>
          <a:p>
            <a:pPr>
              <a:lnSpc>
                <a:spcPct val="125000"/>
              </a:lnSpc>
            </a:pPr>
            <a:r>
              <a:rPr sz="1700" b="0">
                <a:solidFill>
                  <a:srgbClr val="9A9A9A"/>
                </a:solidFill>
                <a:latin typeface="Arial"/>
              </a:rPr>
              <a:t>—  Notice what you start to know intuitively by week four</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PRACTICAL APPLICATION</a:t>
            </a:r>
          </a:p>
        </p:txBody>
      </p:sp>
      <p:pic>
        <p:nvPicPr>
          <p:cNvPr id="4" name="Picture 3" descr="66-R00475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Photos Marinate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After a shoot, back up and walk away — don't judge immediately</a:t>
            </a:r>
          </a:p>
          <a:p>
            <a:pPr>
              <a:lnSpc>
                <a:spcPct val="125000"/>
              </a:lnSpc>
            </a:pPr>
            <a:r>
              <a:rPr sz="1700" b="0">
                <a:solidFill>
                  <a:srgbClr val="9A9A9A"/>
                </a:solidFill>
                <a:latin typeface="Arial"/>
              </a:rPr>
              <a:t>—  Return in a week, a month, a year</a:t>
            </a:r>
          </a:p>
          <a:p>
            <a:pPr>
              <a:lnSpc>
                <a:spcPct val="125000"/>
              </a:lnSpc>
            </a:pPr>
            <a:r>
              <a:rPr sz="1700" b="0">
                <a:solidFill>
                  <a:srgbClr val="9A9A9A"/>
                </a:solidFill>
                <a:latin typeface="Arial"/>
              </a:rPr>
              <a:t>—  What changes in the photo reveals what changed in you</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669-R00953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Expecting Results Before Paying the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Wanting the archive before doing the years</a:t>
            </a:r>
          </a:p>
          <a:p>
            <a:pPr>
              <a:lnSpc>
                <a:spcPct val="125000"/>
              </a:lnSpc>
            </a:pPr>
            <a:r>
              <a:rPr sz="1700" b="0">
                <a:solidFill>
                  <a:srgbClr val="9A9A9A"/>
                </a:solidFill>
                <a:latin typeface="Arial"/>
              </a:rPr>
              <a:t>—  Comparing your year one to someone's year ten</a:t>
            </a:r>
          </a:p>
          <a:p>
            <a:pPr>
              <a:lnSpc>
                <a:spcPct val="125000"/>
              </a:lnSpc>
            </a:pPr>
            <a:r>
              <a:rPr sz="1700" b="0">
                <a:solidFill>
                  <a:srgbClr val="9A9A9A"/>
                </a:solidFill>
                <a:latin typeface="Arial"/>
              </a:rPr>
              <a:t>—  Impatience is the most common reason good photographers stop</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676-R00942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Built on the Long Game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050 established the long-game mindset</a:t>
            </a:r>
          </a:p>
          <a:p>
            <a:pPr>
              <a:lnSpc>
                <a:spcPct val="125000"/>
              </a:lnSpc>
            </a:pPr>
            <a:r>
              <a:rPr sz="1700" b="0">
                <a:solidFill>
                  <a:srgbClr val="9A9A9A"/>
                </a:solidFill>
                <a:latin typeface="Arial"/>
              </a:rPr>
              <a:t>—  This lesson fills that frame with ten specific, lived principles</a:t>
            </a:r>
          </a:p>
          <a:p>
            <a:pPr>
              <a:lnSpc>
                <a:spcPct val="125000"/>
              </a:lnSpc>
            </a:pPr>
            <a:r>
              <a:rPr sz="1700" b="0">
                <a:solidFill>
                  <a:srgbClr val="9A9A9A"/>
                </a:solidFill>
                <a:latin typeface="Arial"/>
              </a:rPr>
              <a:t>—  The decade of lessons is the long game made concrete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68-R00470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Ten Years, One Direction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Numbers game. Mundane beauty. One camera. Repetition. Light.</a:t>
            </a:r>
          </a:p>
          <a:p>
            <a:pPr>
              <a:lnSpc>
                <a:spcPct val="125000"/>
              </a:lnSpc>
            </a:pPr>
            <a:r>
              <a:rPr sz="1700" b="0">
                <a:solidFill>
                  <a:srgbClr val="9A9A9A"/>
                </a:solidFill>
                <a:latin typeface="Arial"/>
              </a:rPr>
              <a:t>—  Travel. Humanity. Time. Play. Curiosity.</a:t>
            </a:r>
          </a:p>
          <a:p>
            <a:pPr>
              <a:lnSpc>
                <a:spcPct val="125000"/>
              </a:lnSpc>
            </a:pPr>
            <a:r>
              <a:rPr sz="1700" b="0">
                <a:solidFill>
                  <a:srgbClr val="9A9A9A"/>
                </a:solidFill>
                <a:latin typeface="Arial"/>
              </a:rPr>
              <a:t>—  Follow your joy — that's the decade in a sentence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ten principles that shaped a decade of practice</a:t>
            </a:r>
          </a:p>
          <a:p>
            <a:pPr>
              <a:lnSpc>
                <a:spcPct val="125000"/>
              </a:lnSpc>
            </a:pPr>
            <a:r>
              <a:rPr sz="1700" b="0">
                <a:solidFill>
                  <a:srgbClr val="9A9A9A"/>
                </a:solidFill>
                <a:latin typeface="Arial"/>
              </a:rPr>
              <a:t>—  A realistic map of what mastery actually looks like</a:t>
            </a:r>
          </a:p>
          <a:p>
            <a:pPr>
              <a:lnSpc>
                <a:spcPct val="125000"/>
              </a:lnSpc>
            </a:pPr>
            <a:r>
              <a:rPr sz="1700" b="0">
                <a:solidFill>
                  <a:srgbClr val="9A9A9A"/>
                </a:solidFill>
                <a:latin typeface="Arial"/>
              </a:rPr>
              <a:t>—  Permission to fail — and keep going anyway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Most People Quit Too Early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photographers quit before the work deepens</a:t>
            </a:r>
          </a:p>
          <a:p>
            <a:pPr>
              <a:lnSpc>
                <a:spcPct val="125000"/>
              </a:lnSpc>
            </a:pPr>
            <a:r>
              <a:rPr sz="1700" b="0">
                <a:solidFill>
                  <a:srgbClr val="9A9A9A"/>
                </a:solidFill>
                <a:latin typeface="Arial"/>
              </a:rPr>
              <a:t>—  They expect results before they've paid the time</a:t>
            </a:r>
          </a:p>
          <a:p>
            <a:pPr>
              <a:lnSpc>
                <a:spcPct val="125000"/>
              </a:lnSpc>
            </a:pPr>
            <a:r>
              <a:rPr sz="1700" b="0">
                <a:solidFill>
                  <a:srgbClr val="9A9A9A"/>
                </a:solidFill>
                <a:latin typeface="Arial"/>
              </a:rPr>
              <a:t>—  A decade changes what you see, what you make, what you are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Failure Is the Actual Curriculum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99.9% of shots won't be great — and that's normal</a:t>
            </a:r>
          </a:p>
          <a:p>
            <a:pPr>
              <a:lnSpc>
                <a:spcPct val="125000"/>
              </a:lnSpc>
            </a:pPr>
            <a:r>
              <a:rPr sz="1700" b="0">
                <a:solidFill>
                  <a:srgbClr val="9A9A9A"/>
                </a:solidFill>
                <a:latin typeface="Arial"/>
              </a:rPr>
              <a:t>—  Failure teaches what success never could</a:t>
            </a:r>
          </a:p>
          <a:p>
            <a:pPr>
              <a:lnSpc>
                <a:spcPct val="125000"/>
              </a:lnSpc>
            </a:pPr>
            <a:r>
              <a:rPr sz="1700" b="0">
                <a:solidFill>
                  <a:srgbClr val="9A9A9A"/>
                </a:solidFill>
                <a:latin typeface="Arial"/>
              </a:rPr>
              <a:t>—  Learning to love failure is the whole game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Street Photography Is a Numbers Game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Persistence is everything</a:t>
            </a:r>
          </a:p>
          <a:p>
            <a:pPr>
              <a:lnSpc>
                <a:spcPct val="125000"/>
              </a:lnSpc>
            </a:pPr>
            <a:r>
              <a:rPr sz="1700" b="0">
                <a:solidFill>
                  <a:srgbClr val="9A9A9A"/>
                </a:solidFill>
                <a:latin typeface="Arial"/>
              </a:rPr>
              <a:t>—  Detach from the outcome of each individual frame</a:t>
            </a:r>
          </a:p>
          <a:p>
            <a:pPr>
              <a:lnSpc>
                <a:spcPct val="125000"/>
              </a:lnSpc>
            </a:pPr>
            <a:r>
              <a:rPr sz="1700" b="0">
                <a:solidFill>
                  <a:srgbClr val="9A9A9A"/>
                </a:solidFill>
                <a:latin typeface="Arial"/>
              </a:rPr>
              <a:t>—  Find meaning in the process, not the result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557-R01493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Beauty in the Mundane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Can you walk the same street every day and still find something?</a:t>
            </a:r>
          </a:p>
          <a:p>
            <a:pPr>
              <a:lnSpc>
                <a:spcPct val="125000"/>
              </a:lnSpc>
            </a:pPr>
            <a:r>
              <a:rPr sz="1700" b="0">
                <a:solidFill>
                  <a:srgbClr val="9A9A9A"/>
                </a:solidFill>
                <a:latin typeface="Arial"/>
              </a:rPr>
              <a:t>—  The simplest moments can become the most beautiful</a:t>
            </a:r>
          </a:p>
          <a:p>
            <a:pPr>
              <a:lnSpc>
                <a:spcPct val="125000"/>
              </a:lnSpc>
            </a:pPr>
            <a:r>
              <a:rPr sz="1700" b="0">
                <a:solidFill>
                  <a:srgbClr val="9A9A9A"/>
                </a:solidFill>
                <a:latin typeface="Arial"/>
              </a:rPr>
              <a:t>—  The magic is finding the extraordinary in the ordinary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Camera, One Lens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Limit your gear — it's the best technical advice there is</a:t>
            </a:r>
          </a:p>
          <a:p>
            <a:pPr>
              <a:lnSpc>
                <a:spcPct val="125000"/>
              </a:lnSpc>
            </a:pPr>
            <a:r>
              <a:rPr sz="1700" b="0">
                <a:solidFill>
                  <a:srgbClr val="9A9A9A"/>
                </a:solidFill>
                <a:latin typeface="Arial"/>
              </a:rPr>
              <a:t>—  Consistency builds muscle memory and positioning instinct</a:t>
            </a:r>
          </a:p>
          <a:p>
            <a:pPr>
              <a:lnSpc>
                <a:spcPct val="125000"/>
              </a:lnSpc>
            </a:pPr>
            <a:r>
              <a:rPr sz="1700" b="0">
                <a:solidFill>
                  <a:srgbClr val="9A9A9A"/>
                </a:solidFill>
                <a:latin typeface="Arial"/>
              </a:rPr>
              <a:t>—  Movement makes improvement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Repetition Builds Mastery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a busy street — go there every day, same time, same camera</a:t>
            </a:r>
          </a:p>
          <a:p>
            <a:pPr>
              <a:lnSpc>
                <a:spcPct val="125000"/>
              </a:lnSpc>
            </a:pPr>
            <a:r>
              <a:rPr sz="1700" b="0">
                <a:solidFill>
                  <a:srgbClr val="9A9A9A"/>
                </a:solidFill>
                <a:latin typeface="Arial"/>
              </a:rPr>
              <a:t>—  Patterns emerge: light, timing, rhythm</a:t>
            </a:r>
          </a:p>
          <a:p>
            <a:pPr>
              <a:lnSpc>
                <a:spcPct val="125000"/>
              </a:lnSpc>
            </a:pPr>
            <a:r>
              <a:rPr sz="1700" b="0">
                <a:solidFill>
                  <a:srgbClr val="9A9A9A"/>
                </a:solidFill>
                <a:latin typeface="Arial"/>
              </a:rPr>
              <a:t>—  You'll intuitively know where to stand and when to press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