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we're getting into the one thing that separates photographers who grow from photographers who stall: consistency. Not your camera. Not your eye. Not some lucky trip to an exotic city. Just showing up, day after day, camera in hand, and letting the practice evolve. He who walks the most shall win — and that's not a metaphor, that's the whole game.</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of the biggest consistency killers is gear friction. When photographing requires preparation — packing a bag, choosing lenses, charging batteries — it creates a barrier between you and the street. My solution has always been the same: one compact camera, always in my pocket, always ready. No ceremony. No setup. Just life, and the camera riding along with it. Remove the friction and consistency becomes almost automatic.</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flow state — that place where you're not thinking, just doing — doesn't arrive by appointment. It's the reward for showing up consistently until the camera becomes an extension of your body. When you've walked the same streets enough times, you stop thinking about where to stand. When you've used the same camera long enough, you stop thinking about the controls. You're just reacting. That's where the real photographs live.</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an idea I keep coming back to: every photograph is me saying yes to life. Finding meaning in an ordinary, overlooked moment. The visual diary isn't just a record of what happened — it's an act of gratitude. This street. This light. This person. This moment. I was here. I was paying attention. The camera is how I say thank you to the day.</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Pick a street and walk it day after day — not hunting for anything specific, just open and moving — and it starts to teach you things. Where the light pools in the afternoon. Which corner always has activity at noon. Which wall turns gold at 5 PM. You can only learn that by showing up consistently. The street rewards regulars. It has no patience for tourists.</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how consistency pays off in a single frame. Imagine you're walking with a friend — talking, laughing, mid-conversation — and you're still moving, still listening with your whole body. A charged moment suddenly opens up in front of you. The camera is already in your hand. A flick of the wrist, the shutter clicks. That moment didn't wait for you to get ready. You were ready because you're always ready. That readiness only comes from daily practice.</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visual diary isn't about any single great photograph. It's about the body of work that accumulates through daily effort. Great images are rare — maybe a handful a year, if that. That's normal. The volume is what makes them possible. Through sheer volume, you start to find your voice, your style, your unique way of seeing. You can't engineer that. You can only walk your way into it, one day at a time.</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enemy of consistency isn't laziness — it's thinking you've already seen everything. The moment you feel like you know what the street has to offer, curiosity shuts off and burnout follows. My practice is to return to day one every single morning. Blank slate. First day. Childlike eyes. Treat the street like you've never walked it before — even if you've walked it a thousand times. Especially then.</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your assignment. Pick one street — ideally one you already know. Walk it at the same time every day this week with the same camera, same lens. No agenda, no theme, no hunting for a specific shot. Just show up and let the street show you what it has. By day four or five, notice what's changed in how you see it. That shift is consistency working.</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Start a visual diary — literally a folder on your computer that nobody sees but you. Photograph for yourself, not for an audience. Don't curate as you go; just accumulate. At the end of the week — not the end of the day — sit with what you made. Let the images breathe. You'll start to see threads you didn't know you were pulling.</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most common mistake I see is photographers locking themselves into strict themes and projects before they've even developed a consistent practice. Themes narrow you. Projects turn photography into a checklist, and checklists turn it into labor. When you're only looking for one type of shot, you miss everything else. Stay open. The visual diary has no theme — life is the theme.</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understand why consistency is the backbone of a real street photography practice, how to turn daily shooting into a living visual diary, and — most importantly — how to make showing up feel less like discipline and more like compulsion. That shift is everything.</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mistake: judging your frames while you're still on the street. You take a shot, you look at the screen, you decide it's bad, your confidence dips, you hesitate on the next moment, you miss it. That loop will destroy your consistency. The street is not the place for evaluation. Walk. Shoot. Keep moving. The edit comes later — much later. On the street, your only job is to keep going.</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049 gave us the foundation this lesson now puts into motion. Whatever principle or craft idea we landed on there — this is where it becomes real. Knowing something is one thing. Walking it out every day is another. Consistency is how the lessons stop being ideas and start being instincts. This is where the earlier work compounds.</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Lesson 051 is going to push this further — because consistency alone isn't enough. If you're showing up every day but making the same photographs, you've traded one stagnation for another. Next lesson, we get into how the practice evolves over time: how to keep the daily habit alive and keep growing inside it. Stay with me.</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The secret to this whole practice isn't talent and it isn't gear — it's showing up. Every day. Same street, same camera, no excuses, no checklist. Build the visual diary not for anyone else but yourself. Let the frames accumulate. Let the patterns emerge. Let the voice develop on its own terms. Walk more. Judge less. Keep the diary. He who walks the most shall win — go prove it. Catch you in the next one.</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inspiration is a terrible strategy. It shows up when it feels like it and disappears right when you need it most. Consistency doesn't care how you feel. It's the practice that builds your eye, your instinct, your voice — not the rare burst of motivation. If you're waiting to feel inspired before you shoot, you're going to wait a long time.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here's the deeper truth: you cannot think your way into a style. You have to walk your way into it. Through repetition — returning to the same streets, at the same times, with the same camera — patterns emerge. The light starts to make sense. The moments start to find you. The visual diary writes itself, and what it reveals is you.</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how I think about consistency: it's not discipline in the strict sense. It's closer to a compulsion. I don't need to motivate myself to photograph the way some people have to motivate themselves to go to the gym. It's almost involuntary. But even on the days when that pull is quieter, I still show up. Because the act of showing up is the practice — not the frames you bring home.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There's a simple equation at the heart of this whole practice: walk more, see more, photograph more. It sounds almost too obvious to say — but most photographers aren't walking enough. They're planning shoots, editing, watching tutorials. Walking and photographing are inseparable. Get your legs moving and the photographs will follow. This is not metaphor. This is mechanics.</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visual diary approach is this: no theme, no project, no predetermined outcome. You photograph your everyday life — for yourself, and yourself only. A quiet record of your days. What you ate, where you walked, who you saw, how the light fell on that wall on Tuesday morning. The mundane is the subject. When you stop hunting for the exceptional, the ordinary starts giving you everything.</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There's a difference between being obligated to shoot and being obsessed with shooting. Obligation is heavy — it creates friction, resentment, burnout. Obsession is light. It pulls you out the door before you've finished your coffee. My goal has always been to cultivate that insatiable love for the process — returning to the same streets with fresh eyes every single time, genuinely curious about what today will give me.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People ask me how I can walk the same streets over and over without getting bored. The answer is that the street is never the same. The light is different. The people are different. My mood is different. The world is always in flux — and that's the point. Repetition doesn't dull the street; it sharpens your ability to read it. Go back. Go back. Go back.</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10 · PRACTICE &amp; MASTERY</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Consistency &amp; the Visual Diary</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205-R013687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Same Street, Different World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street changes every day — light, people, mood</a:t>
            </a:r>
          </a:p>
          <a:p>
            <a:pPr>
              <a:lnSpc>
                <a:spcPct val="125000"/>
              </a:lnSpc>
            </a:pPr>
            <a:r>
              <a:rPr sz="1700" b="0">
                <a:solidFill>
                  <a:srgbClr val="9A9A9A"/>
                </a:solidFill>
                <a:latin typeface="Arial"/>
              </a:rPr>
              <a:t>—  Repetition reveals what variety hides</a:t>
            </a:r>
          </a:p>
          <a:p>
            <a:pPr>
              <a:lnSpc>
                <a:spcPct val="125000"/>
              </a:lnSpc>
            </a:pPr>
            <a:r>
              <a:rPr sz="1700" b="0">
                <a:solidFill>
                  <a:srgbClr val="9A9A9A"/>
                </a:solidFill>
                <a:latin typeface="Arial"/>
              </a:rPr>
              <a:t>—  Go back. Go back. Go back.</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530-R015799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One Camera, One Lens, No Excuses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Eliminate gear decisions — remove friction</a:t>
            </a:r>
          </a:p>
          <a:p>
            <a:pPr>
              <a:lnSpc>
                <a:spcPct val="125000"/>
              </a:lnSpc>
            </a:pPr>
            <a:r>
              <a:rPr sz="1700" b="0">
                <a:solidFill>
                  <a:srgbClr val="9A9A9A"/>
                </a:solidFill>
                <a:latin typeface="Arial"/>
              </a:rPr>
              <a:t>—  The compact camera is always there</a:t>
            </a:r>
          </a:p>
          <a:p>
            <a:pPr>
              <a:lnSpc>
                <a:spcPct val="125000"/>
              </a:lnSpc>
            </a:pPr>
            <a:r>
              <a:rPr sz="1700" b="0">
                <a:solidFill>
                  <a:srgbClr val="9A9A9A"/>
                </a:solidFill>
                <a:latin typeface="Arial"/>
              </a:rPr>
              <a:t>—  No preparation ceremony, just shoot</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550-R015020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Flow State Is the Reward for Showing Up</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Flow isn't summoned — it's earned through repetition</a:t>
            </a:r>
          </a:p>
          <a:p>
            <a:pPr>
              <a:lnSpc>
                <a:spcPct val="125000"/>
              </a:lnSpc>
            </a:pPr>
            <a:r>
              <a:rPr sz="1700" b="0">
                <a:solidFill>
                  <a:srgbClr val="9A9A9A"/>
                </a:solidFill>
                <a:latin typeface="Arial"/>
              </a:rPr>
              <a:t>—  Muscle memory replaces decision-making</a:t>
            </a:r>
          </a:p>
          <a:p>
            <a:pPr>
              <a:lnSpc>
                <a:spcPct val="125000"/>
              </a:lnSpc>
            </a:pPr>
            <a:r>
              <a:rPr sz="1700" b="0">
                <a:solidFill>
                  <a:srgbClr val="9A9A9A"/>
                </a:solidFill>
                <a:latin typeface="Arial"/>
              </a:rPr>
              <a:t>—  The camera becomes an extension of the body</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565-R014527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Photography as Life Affirmation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Every frame says yes to life</a:t>
            </a:r>
          </a:p>
          <a:p>
            <a:pPr>
              <a:lnSpc>
                <a:spcPct val="125000"/>
              </a:lnSpc>
            </a:pPr>
            <a:r>
              <a:rPr sz="1700" b="0">
                <a:solidFill>
                  <a:srgbClr val="9A9A9A"/>
                </a:solidFill>
                <a:latin typeface="Arial"/>
              </a:rPr>
              <a:t>—  Find meaning in mundane, overlooked moments</a:t>
            </a:r>
          </a:p>
          <a:p>
            <a:pPr>
              <a:lnSpc>
                <a:spcPct val="125000"/>
              </a:lnSpc>
            </a:pPr>
            <a:r>
              <a:rPr sz="1700" b="0">
                <a:solidFill>
                  <a:srgbClr val="9A9A9A"/>
                </a:solidFill>
                <a:latin typeface="Arial"/>
              </a:rPr>
              <a:t>—  The diary is a record of gratitude</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584-R013378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Street Rewards Regulars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Walk the same street daily, camera always out</a:t>
            </a:r>
          </a:p>
          <a:p>
            <a:pPr>
              <a:lnSpc>
                <a:spcPct val="125000"/>
              </a:lnSpc>
            </a:pPr>
            <a:r>
              <a:rPr sz="1700" b="0">
                <a:solidFill>
                  <a:srgbClr val="9A9A9A"/>
                </a:solidFill>
                <a:latin typeface="Arial"/>
              </a:rPr>
              <a:t>—  Not hunting — just open and moving</a:t>
            </a:r>
          </a:p>
          <a:p>
            <a:pPr>
              <a:lnSpc>
                <a:spcPct val="125000"/>
              </a:lnSpc>
            </a:pPr>
            <a:r>
              <a:rPr sz="1700" b="0">
                <a:solidFill>
                  <a:srgbClr val="9A9A9A"/>
                </a:solidFill>
                <a:latin typeface="Arial"/>
              </a:rPr>
              <a:t>—  Consistency turns a street into a teacher</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6-R006380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Readiness Is Built, Not Summoned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best moments arrive while you're distracted</a:t>
            </a:r>
          </a:p>
          <a:p>
            <a:pPr>
              <a:lnSpc>
                <a:spcPct val="125000"/>
              </a:lnSpc>
            </a:pPr>
            <a:r>
              <a:rPr sz="1700" b="0">
                <a:solidFill>
                  <a:srgbClr val="9A9A9A"/>
                </a:solidFill>
                <a:latin typeface="Arial"/>
              </a:rPr>
              <a:t>—  Head on a swivel, ears open, body relaxed</a:t>
            </a:r>
          </a:p>
          <a:p>
            <a:pPr>
              <a:lnSpc>
                <a:spcPct val="125000"/>
              </a:lnSpc>
            </a:pPr>
            <a:r>
              <a:rPr sz="1700" b="0">
                <a:solidFill>
                  <a:srgbClr val="9A9A9A"/>
                </a:solidFill>
                <a:latin typeface="Arial"/>
              </a:rPr>
              <a:t>—  The frame arrives because the body was ready</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61-R004958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Building the Body of Work</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Great images are rare — volume is the path</a:t>
            </a:r>
          </a:p>
          <a:p>
            <a:pPr>
              <a:lnSpc>
                <a:spcPct val="125000"/>
              </a:lnSpc>
            </a:pPr>
            <a:r>
              <a:rPr sz="1700" b="0">
                <a:solidFill>
                  <a:srgbClr val="9A9A9A"/>
                </a:solidFill>
                <a:latin typeface="Arial"/>
              </a:rPr>
              <a:t>—  A body of work built through daily effort</a:t>
            </a:r>
          </a:p>
          <a:p>
            <a:pPr>
              <a:lnSpc>
                <a:spcPct val="125000"/>
              </a:lnSpc>
            </a:pPr>
            <a:r>
              <a:rPr sz="1700" b="0">
                <a:solidFill>
                  <a:srgbClr val="9A9A9A"/>
                </a:solidFill>
                <a:latin typeface="Arial"/>
              </a:rPr>
              <a:t>—  Through sheer volume, you find your voice</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50-R005302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Treat Every Day Like Day One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Return to beginner's mind daily</a:t>
            </a:r>
          </a:p>
          <a:p>
            <a:pPr>
              <a:lnSpc>
                <a:spcPct val="125000"/>
              </a:lnSpc>
            </a:pPr>
            <a:r>
              <a:rPr sz="1700" b="0">
                <a:solidFill>
                  <a:srgbClr val="9A9A9A"/>
                </a:solidFill>
                <a:latin typeface="Arial"/>
              </a:rPr>
              <a:t>—  Think you've seen it all — and burnout follows</a:t>
            </a:r>
          </a:p>
          <a:p>
            <a:pPr>
              <a:lnSpc>
                <a:spcPct val="125000"/>
              </a:lnSpc>
            </a:pPr>
            <a:r>
              <a:rPr sz="1700" b="0">
                <a:solidFill>
                  <a:srgbClr val="9A9A9A"/>
                </a:solidFill>
                <a:latin typeface="Arial"/>
              </a:rPr>
              <a:t>—  Each day is a blank slate</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843-R004511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Daily Walk Assignment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Pick one street, same time, every day this week</a:t>
            </a:r>
          </a:p>
          <a:p>
            <a:pPr>
              <a:lnSpc>
                <a:spcPct val="125000"/>
              </a:lnSpc>
            </a:pPr>
            <a:r>
              <a:rPr sz="1700" b="0">
                <a:solidFill>
                  <a:srgbClr val="9A9A9A"/>
                </a:solidFill>
                <a:latin typeface="Arial"/>
              </a:rPr>
              <a:t>—  One camera, one lens — no swapping</a:t>
            </a:r>
          </a:p>
          <a:p>
            <a:pPr>
              <a:lnSpc>
                <a:spcPct val="125000"/>
              </a:lnSpc>
            </a:pPr>
            <a:r>
              <a:rPr sz="1700" b="0">
                <a:solidFill>
                  <a:srgbClr val="9A9A9A"/>
                </a:solidFill>
                <a:latin typeface="Arial"/>
              </a:rPr>
              <a:t>—  No agenda, no theme, just show up</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848-R007792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 the Visual Diary Habit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Photograph for yourself, not for an audience</a:t>
            </a:r>
          </a:p>
          <a:p>
            <a:pPr>
              <a:lnSpc>
                <a:spcPct val="125000"/>
              </a:lnSpc>
            </a:pPr>
            <a:r>
              <a:rPr sz="1700" b="0">
                <a:solidFill>
                  <a:srgbClr val="9A9A9A"/>
                </a:solidFill>
                <a:latin typeface="Arial"/>
              </a:rPr>
              <a:t>—  Don't curate as you go — just accumulate</a:t>
            </a:r>
          </a:p>
          <a:p>
            <a:pPr>
              <a:lnSpc>
                <a:spcPct val="125000"/>
              </a:lnSpc>
            </a:pPr>
            <a:r>
              <a:rPr sz="1700" b="0">
                <a:solidFill>
                  <a:srgbClr val="9A9A9A"/>
                </a:solidFill>
                <a:latin typeface="Arial"/>
              </a:rPr>
              <a:t>—  Review at the end of the week, not the end of the day</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668-R009551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Show Up or Fall Behind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Consistency is the single biggest separator</a:t>
            </a:r>
          </a:p>
          <a:p>
            <a:pPr>
              <a:lnSpc>
                <a:spcPct val="125000"/>
              </a:lnSpc>
            </a:pPr>
            <a:r>
              <a:rPr sz="1700" b="0">
                <a:solidFill>
                  <a:srgbClr val="9A9A9A"/>
                </a:solidFill>
                <a:latin typeface="Arial"/>
              </a:rPr>
              <a:t>—  Not talent, not gear — just showing up</a:t>
            </a:r>
          </a:p>
          <a:p>
            <a:pPr>
              <a:lnSpc>
                <a:spcPct val="125000"/>
              </a:lnSpc>
            </a:pPr>
            <a:r>
              <a:rPr sz="1700" b="0">
                <a:solidFill>
                  <a:srgbClr val="9A9A9A"/>
                </a:solidFill>
                <a:latin typeface="Arial"/>
              </a:rPr>
              <a:t>—  He who walks the most shall win</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COMMON MISTAKES</a:t>
            </a:r>
          </a:p>
        </p:txBody>
      </p:sp>
      <p:pic>
        <p:nvPicPr>
          <p:cNvPr id="4" name="Picture 3" descr="851-R007723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Limiting Yourself to Themes and Projects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Strict themes narrow creative possibilities</a:t>
            </a:r>
          </a:p>
          <a:p>
            <a:pPr>
              <a:lnSpc>
                <a:spcPct val="125000"/>
              </a:lnSpc>
            </a:pPr>
            <a:r>
              <a:rPr sz="1700" b="0">
                <a:solidFill>
                  <a:srgbClr val="9A9A9A"/>
                </a:solidFill>
                <a:latin typeface="Arial"/>
              </a:rPr>
              <a:t>—  Projects create checklists — checklists create labor</a:t>
            </a:r>
          </a:p>
          <a:p>
            <a:pPr>
              <a:lnSpc>
                <a:spcPct val="125000"/>
              </a:lnSpc>
            </a:pPr>
            <a:r>
              <a:rPr sz="1700" b="0">
                <a:solidFill>
                  <a:srgbClr val="9A9A9A"/>
                </a:solidFill>
                <a:latin typeface="Arial"/>
              </a:rPr>
              <a:t>—  Open exploration leads to discovery</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904-R007402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Judging While Shooting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Grading frames in real time kills flow</a:t>
            </a:r>
          </a:p>
          <a:p>
            <a:pPr>
              <a:lnSpc>
                <a:spcPct val="125000"/>
              </a:lnSpc>
            </a:pPr>
            <a:r>
              <a:rPr sz="1700" b="0">
                <a:solidFill>
                  <a:srgbClr val="9A9A9A"/>
                </a:solidFill>
                <a:latin typeface="Arial"/>
              </a:rPr>
              <a:t>—  Stop the good/bad loop on the street</a:t>
            </a:r>
          </a:p>
          <a:p>
            <a:pPr>
              <a:lnSpc>
                <a:spcPct val="125000"/>
              </a:lnSpc>
            </a:pPr>
            <a:r>
              <a:rPr sz="1700" b="0">
                <a:solidFill>
                  <a:srgbClr val="9A9A9A"/>
                </a:solidFill>
                <a:latin typeface="Arial"/>
              </a:rPr>
              <a:t>—  Save evaluation for the edit — not the walk</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620-R011720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Building on What Lesson 049 Taught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049 laid the foundation this builds on</a:t>
            </a:r>
          </a:p>
          <a:p>
            <a:pPr>
              <a:lnSpc>
                <a:spcPct val="125000"/>
              </a:lnSpc>
            </a:pPr>
            <a:r>
              <a:rPr sz="1700" b="0">
                <a:solidFill>
                  <a:srgbClr val="9A9A9A"/>
                </a:solidFill>
                <a:latin typeface="Arial"/>
              </a:rPr>
              <a:t>—  Consistency is where that groundwork becomes practice</a:t>
            </a:r>
          </a:p>
          <a:p>
            <a:pPr>
              <a:lnSpc>
                <a:spcPct val="125000"/>
              </a:lnSpc>
            </a:pPr>
            <a:r>
              <a:rPr sz="1700" b="0">
                <a:solidFill>
                  <a:srgbClr val="9A9A9A"/>
                </a:solidFill>
                <a:latin typeface="Arial"/>
              </a:rPr>
              <a:t>—  The principles deepen when they're lived daily</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652-R0097390.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Setting Up Lesson 051</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051 takes the long-game further</a:t>
            </a:r>
          </a:p>
          <a:p>
            <a:pPr>
              <a:lnSpc>
                <a:spcPct val="125000"/>
              </a:lnSpc>
            </a:pPr>
            <a:r>
              <a:rPr sz="1700" b="0">
                <a:solidFill>
                  <a:srgbClr val="9A9A9A"/>
                </a:solidFill>
                <a:latin typeface="Arial"/>
              </a:rPr>
              <a:t>—  Consistency without evolution leads to stagnation</a:t>
            </a:r>
          </a:p>
          <a:p>
            <a:pPr>
              <a:lnSpc>
                <a:spcPct val="125000"/>
              </a:lnSpc>
            </a:pPr>
            <a:r>
              <a:rPr sz="1700" b="0">
                <a:solidFill>
                  <a:srgbClr val="9A9A9A"/>
                </a:solidFill>
                <a:latin typeface="Arial"/>
              </a:rPr>
              <a:t>—  Next: how the practice grows and changes over time</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659-R009681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Walk More. Judge Less. Keep the Diary.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Consistency is the path — not talent, not gear</a:t>
            </a:r>
          </a:p>
          <a:p>
            <a:pPr>
              <a:lnSpc>
                <a:spcPct val="125000"/>
              </a:lnSpc>
            </a:pPr>
            <a:r>
              <a:rPr sz="1700" b="0">
                <a:solidFill>
                  <a:srgbClr val="9A9A9A"/>
                </a:solidFill>
                <a:latin typeface="Arial"/>
              </a:rPr>
              <a:t>—  The visual diary is a practice and a record</a:t>
            </a:r>
          </a:p>
          <a:p>
            <a:pPr>
              <a:lnSpc>
                <a:spcPct val="125000"/>
              </a:lnSpc>
            </a:pPr>
            <a:r>
              <a:rPr sz="1700" b="0">
                <a:solidFill>
                  <a:srgbClr val="9A9A9A"/>
                </a:solidFill>
                <a:latin typeface="Arial"/>
              </a:rPr>
              <a:t>—  Show up. Walk. Let the work accumulate.</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692-R009280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Why consistency beats inspiration every time</a:t>
            </a:r>
          </a:p>
          <a:p>
            <a:pPr>
              <a:lnSpc>
                <a:spcPct val="125000"/>
              </a:lnSpc>
            </a:pPr>
            <a:r>
              <a:rPr sz="1700" b="0">
                <a:solidFill>
                  <a:srgbClr val="9A9A9A"/>
                </a:solidFill>
                <a:latin typeface="Arial"/>
              </a:rPr>
              <a:t>—  How to build a visual diary practice</a:t>
            </a:r>
          </a:p>
          <a:p>
            <a:pPr>
              <a:lnSpc>
                <a:spcPct val="125000"/>
              </a:lnSpc>
            </a:pPr>
            <a:r>
              <a:rPr sz="1700" b="0">
                <a:solidFill>
                  <a:srgbClr val="9A9A9A"/>
                </a:solidFill>
                <a:latin typeface="Arial"/>
              </a:rPr>
              <a:t>—  The mindset that makes showing up feel effortless</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743-R0086501.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Inspiration Is Unreliable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Inspiration comes and goes — consistency stays</a:t>
            </a:r>
          </a:p>
          <a:p>
            <a:pPr>
              <a:lnSpc>
                <a:spcPct val="125000"/>
              </a:lnSpc>
            </a:pPr>
            <a:r>
              <a:rPr sz="1700" b="0">
                <a:solidFill>
                  <a:srgbClr val="9A9A9A"/>
                </a:solidFill>
                <a:latin typeface="Arial"/>
              </a:rPr>
              <a:t>—  Waiting for the "right" moment is a creativity killer</a:t>
            </a:r>
          </a:p>
          <a:p>
            <a:pPr>
              <a:lnSpc>
                <a:spcPct val="125000"/>
              </a:lnSpc>
            </a:pPr>
            <a:r>
              <a:rPr sz="1700" b="0">
                <a:solidFill>
                  <a:srgbClr val="9A9A9A"/>
                </a:solidFill>
                <a:latin typeface="Arial"/>
              </a:rPr>
              <a:t>—  Volume is the only path to voice</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758-R008367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Practice Reveals Itself Over Time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Patterns emerge only through repetition</a:t>
            </a:r>
          </a:p>
          <a:p>
            <a:pPr>
              <a:lnSpc>
                <a:spcPct val="125000"/>
              </a:lnSpc>
            </a:pPr>
            <a:r>
              <a:rPr sz="1700" b="0">
                <a:solidFill>
                  <a:srgbClr val="9A9A9A"/>
                </a:solidFill>
                <a:latin typeface="Arial"/>
              </a:rPr>
              <a:t>—  Your style isn't chosen — it's uncovered</a:t>
            </a:r>
          </a:p>
          <a:p>
            <a:pPr>
              <a:lnSpc>
                <a:spcPct val="125000"/>
              </a:lnSpc>
            </a:pPr>
            <a:r>
              <a:rPr sz="1700" b="0">
                <a:solidFill>
                  <a:srgbClr val="9A9A9A"/>
                </a:solidFill>
                <a:latin typeface="Arial"/>
              </a:rPr>
              <a:t>—  The diary builds meaning you can't force</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949-R003727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Consistency Is a Compulsion, Not a Chore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Don't force it — let it become involuntary</a:t>
            </a:r>
          </a:p>
          <a:p>
            <a:pPr>
              <a:lnSpc>
                <a:spcPct val="125000"/>
              </a:lnSpc>
            </a:pPr>
            <a:r>
              <a:rPr sz="1700" b="0">
                <a:solidFill>
                  <a:srgbClr val="9A9A9A"/>
                </a:solidFill>
                <a:latin typeface="Arial"/>
              </a:rPr>
              <a:t>—  Even on low-motivation days, just show up</a:t>
            </a:r>
          </a:p>
          <a:p>
            <a:pPr>
              <a:lnSpc>
                <a:spcPct val="125000"/>
              </a:lnSpc>
            </a:pPr>
            <a:r>
              <a:rPr sz="1700" b="0">
                <a:solidFill>
                  <a:srgbClr val="9A9A9A"/>
                </a:solidFill>
                <a:latin typeface="Arial"/>
              </a:rPr>
              <a:t>—  The act of showing up is the practice</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17-R003522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Walk More, See More, Photograph More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Walking and photographing are inseparable</a:t>
            </a:r>
          </a:p>
          <a:p>
            <a:pPr>
              <a:lnSpc>
                <a:spcPct val="125000"/>
              </a:lnSpc>
            </a:pPr>
            <a:r>
              <a:rPr sz="1700" b="0">
                <a:solidFill>
                  <a:srgbClr val="9A9A9A"/>
                </a:solidFill>
                <a:latin typeface="Arial"/>
              </a:rPr>
              <a:t>—  Movement generates opportunity</a:t>
            </a:r>
          </a:p>
          <a:p>
            <a:pPr>
              <a:lnSpc>
                <a:spcPct val="125000"/>
              </a:lnSpc>
            </a:pPr>
            <a:r>
              <a:rPr sz="1700" b="0">
                <a:solidFill>
                  <a:srgbClr val="9A9A9A"/>
                </a:solidFill>
                <a:latin typeface="Arial"/>
              </a:rPr>
              <a:t>—  He who walks the most shall win</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175-R000718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Visual Diary: No Theme, No Project, No Limits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No theme, no project, no checklist</a:t>
            </a:r>
          </a:p>
          <a:p>
            <a:pPr>
              <a:lnSpc>
                <a:spcPct val="125000"/>
              </a:lnSpc>
            </a:pPr>
            <a:r>
              <a:rPr sz="1700" b="0">
                <a:solidFill>
                  <a:srgbClr val="9A9A9A"/>
                </a:solidFill>
                <a:latin typeface="Arial"/>
              </a:rPr>
              <a:t>—  Photograph your everyday life, for yourself</a:t>
            </a:r>
          </a:p>
          <a:p>
            <a:pPr>
              <a:lnSpc>
                <a:spcPct val="125000"/>
              </a:lnSpc>
            </a:pPr>
            <a:r>
              <a:rPr sz="1700" b="0">
                <a:solidFill>
                  <a:srgbClr val="9A9A9A"/>
                </a:solidFill>
                <a:latin typeface="Arial"/>
              </a:rPr>
              <a:t>—  The mundane becomes the subject</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179-R001472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Obsession Over Obligation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Obsession feels effortless; obligation feels heavy</a:t>
            </a:r>
          </a:p>
          <a:p>
            <a:pPr>
              <a:lnSpc>
                <a:spcPct val="125000"/>
              </a:lnSpc>
            </a:pPr>
            <a:r>
              <a:rPr sz="1700" b="0">
                <a:solidFill>
                  <a:srgbClr val="9A9A9A"/>
                </a:solidFill>
                <a:latin typeface="Arial"/>
              </a:rPr>
              <a:t>—  Cultivate an insatiable love for the process</a:t>
            </a:r>
          </a:p>
          <a:p>
            <a:pPr>
              <a:lnSpc>
                <a:spcPct val="125000"/>
              </a:lnSpc>
            </a:pPr>
            <a:r>
              <a:rPr sz="1700" b="0">
                <a:solidFill>
                  <a:srgbClr val="9A9A9A"/>
                </a:solidFill>
                <a:latin typeface="Arial"/>
              </a:rPr>
              <a:t>—  Return to the same streets with new curiosity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