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the pipeline — the automated archive and publishing system that lets me shoot in the morning and have something published before lunch. This is not about gear obsession. It's about removing every single point of friction between the shutter click and the world seeing your work.</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Inside the archive, selections move through three tiers. First, Favorites — rapid tapping on anything that catches my eye during the initial scroll. Second, Selections — a tighter edit pulled from those favorites. Third, the Year Folder — the true keepers, the ones that define who I was as a photographer that year. Most days give you nothing for Tier 3. Every so often, one photograph feels alive.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runs in parallel, not after. Google Photos for the public, shareable archive — anyone can browse it straight from my website. Lightroom CC for legacy RAW files. AirDrop for instant device-to-device transfer when I need something on my iMac. The beauty is access anywhere, anytime — across phone, iPad, or desktop — without thinking about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pipeline under load. A big, active night can leave you with hundreds of frames on the card. You cull the entire session on the iPad in one sitting — scrolling the 3×3 grid, tapping favorites, moving fast, never breaking flow. And out of hundreds, one frame rises above everything else, the one where light, composition, and moment all align. The volume doesn't matter when the system does the carrying.</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pipeline isn't theoretical — it's timed. You can shoot at sunrise, cull on the bus ride home, and publish a complete photo essay before work starts. That's not a boast; that's the design. Same-day publishing becomes your daily standard. The gap between experience and sharing collapses to almost nothing, which means your work stays honest, fresh, and alive.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pipeline extends to writing. iA Writer plus voice dictation means I can write a full blog post without touching a keyboard — standing in the forest, walking a trail, dictating out loud. Then I publish directly to WordPress through the Safari app on the iPad. No laptop, no desk, no delay. "You don't need a mouse, a case, or accessories — just speak."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pipeline doesn't stop at single images. Procreate lets me remix photographs into collages — gradient maps, layered elements, embracing imperfection and serendipity. Keynote turns photo sequences into slideshows with fades and text, exported as video or PDF and published straight to the blog or YouTube. Street collage is like Dada — serendipity, humor, lightheartedness. It's visual art, not just photography.</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Everything in this pipeline points outward — openly. My Google Photos archive is publicly browsable from my website. Everything is free, downloadable, remixable. I build on my own domain through WordPress — not Instagram, not a platform that owns my work. "To share is to give your life deeper meaning." The examined life is worth living, and sharing is how you examine it.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build the pipeline today, not someday. Pick one device as your hub and commit. Shoot JPEG if you can. Import the same day you shoot. Date the folder. Favorite fast in the 3×3 grid. Back up to one cloud service before you sleep. That's the whole system. Run it once and it becomes automatic.</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run a same-day publish challenge for one week. Shoot in the morning, have something published — a photo, a note, a short sequence — by end of day. It doesn't have to be your best work. It has to be out. Repetition builds the reflex, and the reflex builds the archive. "Publish, learn, evolve."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is over-engineering. Adding more tools, more software, more steps — believing that complexity equals quality. It doesn't. Every added step is a point of friction, and friction is procrastination in disguise. The best workflow is the one you'll actually run every single day without thinking. Keep it dumb simple.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clear, repeatable pipeline — from import through archive to publish — built on tools you probably already own. More importantly, you'll understand why a fast, low-friction system makes you a better photographer, not just a faster one.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holding work back until it's perfect. There is no perfect. "Everything is a work in progress — publish, learn, evolve." Stagnation is sitting in front of the screen thinking. Motivation is moving your body, clicking the shutter, and hitting publish. Send it. Move on. The next day's work is already waiting for you.</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047 gave us the gear philosophy — that less is more, that the right tool is the one you actually carry. This lesson takes that philosophy and turns it into a daily operating system. The pipeline is what makes minimal gear sustainable over the long run. It's not enough to own the right camera; you need the right chain to move the work from camera to world.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pipeline keeps your work moving. But what keeps you moving? Lesson 049 takes on creative longevity — how to sustain a daily practice for years without burning out, losing the love, or running dry. The system we built today is the infrastructure; next lesson is about the fuel that runs through it.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automated archive and publishing pipeline isn't a productivity hack — it's a freedom system. Ricoh GR in one pocket, iPad Pro in a bag, USB-C card reader, Photos app, Google Photos, your own WordPress site. Capture, cull, archive, publish — same day, every day. Remove the friction and what's left is the only thing that ever mattered: getting out there and making photographs. Build the chain. Free the photographer. Catch you in Lesson 049.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honest truth about why this matters: a slow, complicated workflow quietly kills your creative momentum. There came a point where I realized my old system — a bulky camera body, multiple lenses, hard drives, laptop culling — was outdated and tedious. It bogged me down practically and mentally. The gap between shooting and sharing was so wide it drained the joy right out of 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flip side is just as real: when the system is fast and simple, you find joy. And that joy compounds. It's the reason I've been able to publish every single day for over two and a half years. Speed isn't laziness — it's what keeps you excited to shoot again tomorrow.</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old workflow demanded a desk. Multiple lenses meant decision fatigue before you even raised the camera. Hard drives meant backup rituals that ate hours. Laptop culling meant you couldn't process anything until you got home. All of that is the enemy of a daily practice. So I sold the gear, picked up the Ricoh GR III, and rebuilt everything around the iPad Pro.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foundation is two devices. The Ricoh GR III — small, pocket-sized, shooting high-contrast black-and-white JPEGs — and the iPad Pro. Together they are, in one word, freedom. You can be in the forest, on the bus, in a café — your entire creative operation travels with you. No desk, no compromise.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Import is the first link in the chain and it has to be instant. USB-C to SD card reader, straight into the Photos app. No Lightroom required if you're shooting JPEGs — and shooting JPEGs is itself a workflow decision. When you commit to JPEG, you're committing to speed. The heavy lifting happens in-camera, not on a screen.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Culling is where most photographers slow down and overthink. My method is brutally simple: 3×3 grid view in the Photos app, scroll fast, and favorite whatever hits me. "If it looks good small, it's probably a keeper." I don't zoom in. I don't pixel-peep. I just feel. Intuition over intellect, every time.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session gets a folder named by date — April 12, 2024, October 31, 2025, whatever the day is. I've been doing this every single day for three years. That stack of dated folders is the visual diary. It's a record of how I live my life. The photographs are just a reminder of where I was and what I was responding to.</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9 · AFTER THE SHOT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The Automated Archive &amp; Publishing Pipeline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Name the Album, Date It, Move 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Name each album by date — e.g. April 12, 2024</a:t>
            </a:r>
          </a:p>
          <a:p>
            <a:pPr>
              <a:lnSpc>
                <a:spcPct val="125000"/>
              </a:lnSpc>
            </a:pPr>
            <a:r>
              <a:rPr sz="1700" b="0">
                <a:solidFill>
                  <a:srgbClr val="9A9A9A"/>
                </a:solidFill>
                <a:latin typeface="Arial"/>
              </a:rPr>
              <a:t>—  One folder per day, every day for three years</a:t>
            </a:r>
          </a:p>
          <a:p>
            <a:pPr>
              <a:lnSpc>
                <a:spcPct val="125000"/>
              </a:lnSpc>
            </a:pPr>
            <a:r>
              <a:rPr sz="1700" b="0">
                <a:solidFill>
                  <a:srgbClr val="9A9A9A"/>
                </a:solidFill>
                <a:latin typeface="Arial"/>
              </a:rPr>
              <a:t>—  The archive becomes a visual diary of how you live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Three-Tier Selection System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Tier 1 — Favorites: rapid tap on thumbnails that stand out</a:t>
            </a:r>
          </a:p>
          <a:p>
            <a:pPr>
              <a:lnSpc>
                <a:spcPct val="125000"/>
              </a:lnSpc>
            </a:pPr>
            <a:r>
              <a:rPr sz="1700" b="0">
                <a:solidFill>
                  <a:srgbClr val="9A9A9A"/>
                </a:solidFill>
                <a:latin typeface="Arial"/>
              </a:rPr>
              <a:t>—  Tier 2 — Selections: tighter edit pulled from favorites</a:t>
            </a:r>
          </a:p>
          <a:p>
            <a:pPr>
              <a:lnSpc>
                <a:spcPct val="125000"/>
              </a:lnSpc>
            </a:pPr>
            <a:r>
              <a:rPr sz="1700" b="0">
                <a:solidFill>
                  <a:srgbClr val="9A9A9A"/>
                </a:solidFill>
                <a:latin typeface="Arial"/>
              </a:rPr>
              <a:t>—  Tier 3 — Year Folder: the keepers that define the year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61-R00227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Cloud Backup Stack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Google Photos: public, shareable, open-access archive</a:t>
            </a:r>
          </a:p>
          <a:p>
            <a:pPr>
              <a:lnSpc>
                <a:spcPct val="125000"/>
              </a:lnSpc>
            </a:pPr>
            <a:r>
              <a:rPr sz="1700" b="0">
                <a:solidFill>
                  <a:srgbClr val="9A9A9A"/>
                </a:solidFill>
                <a:latin typeface="Arial"/>
              </a:rPr>
              <a:t>—  Lightroom CC: legacy RAW files in the cloud</a:t>
            </a:r>
          </a:p>
          <a:p>
            <a:pPr>
              <a:lnSpc>
                <a:spcPct val="125000"/>
              </a:lnSpc>
            </a:pPr>
            <a:r>
              <a:rPr sz="1700" b="0">
                <a:solidFill>
                  <a:srgbClr val="9A9A9A"/>
                </a:solidFill>
                <a:latin typeface="Arial"/>
              </a:rPr>
              <a:t>—  AirDrop: instant device-to-device without cables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Pipeline Under Heavy Volume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big night can leave you with hundreds of frames</a:t>
            </a:r>
          </a:p>
          <a:p>
            <a:pPr>
              <a:lnSpc>
                <a:spcPct val="125000"/>
              </a:lnSpc>
            </a:pPr>
            <a:r>
              <a:rPr sz="1700" b="0">
                <a:solidFill>
                  <a:srgbClr val="9A9A9A"/>
                </a:solidFill>
                <a:latin typeface="Arial"/>
              </a:rPr>
              <a:t>—  The full session gets culled on the iPad in one fast pass</a:t>
            </a:r>
          </a:p>
          <a:p>
            <a:pPr>
              <a:lnSpc>
                <a:spcPct val="125000"/>
              </a:lnSpc>
            </a:pPr>
            <a:r>
              <a:rPr sz="1700" b="0">
                <a:solidFill>
                  <a:srgbClr val="9A9A9A"/>
                </a:solidFill>
                <a:latin typeface="Arial"/>
              </a:rPr>
              <a:t>—  Out of hundreds, one keeper rises above everything else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Cull on the Bus, Publish Before 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at sunrise, cull on the bus</a:t>
            </a:r>
          </a:p>
          <a:p>
            <a:pPr>
              <a:lnSpc>
                <a:spcPct val="125000"/>
              </a:lnSpc>
            </a:pPr>
            <a:r>
              <a:rPr sz="1700" b="0">
                <a:solidFill>
                  <a:srgbClr val="9A9A9A"/>
                </a:solidFill>
                <a:latin typeface="Arial"/>
              </a:rPr>
              <a:t>—  Publish a full photo essay by 9 AM</a:t>
            </a:r>
          </a:p>
          <a:p>
            <a:pPr>
              <a:lnSpc>
                <a:spcPct val="125000"/>
              </a:lnSpc>
            </a:pPr>
            <a:r>
              <a:rPr sz="1700" b="0">
                <a:solidFill>
                  <a:srgbClr val="9A9A9A"/>
                </a:solidFill>
                <a:latin typeface="Arial"/>
              </a:rPr>
              <a:t>—  Same-day publishing as a daily standard, not an exception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Writing on the Move with iA Writer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iA Writer + voice dictation = blog posts without a keyboard</a:t>
            </a:r>
          </a:p>
          <a:p>
            <a:pPr>
              <a:lnSpc>
                <a:spcPct val="125000"/>
              </a:lnSpc>
            </a:pPr>
            <a:r>
              <a:rPr sz="1700" b="0">
                <a:solidFill>
                  <a:srgbClr val="9A9A9A"/>
                </a:solidFill>
                <a:latin typeface="Arial"/>
              </a:rPr>
              <a:t>—  Write standing up, walking through nature, even hiking</a:t>
            </a:r>
          </a:p>
          <a:p>
            <a:pPr>
              <a:lnSpc>
                <a:spcPct val="125000"/>
              </a:lnSpc>
            </a:pPr>
            <a:r>
              <a:rPr sz="1700" b="0">
                <a:solidFill>
                  <a:srgbClr val="9A9A9A"/>
                </a:solidFill>
                <a:latin typeface="Arial"/>
              </a:rPr>
              <a:t>—  Publish directly to WordPress from the Safari app</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Procreate and Keynote as Creative Extensions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Procreate: gradient maps, AI selection, spontaneous collage</a:t>
            </a:r>
          </a:p>
          <a:p>
            <a:pPr>
              <a:lnSpc>
                <a:spcPct val="125000"/>
              </a:lnSpc>
            </a:pPr>
            <a:r>
              <a:rPr sz="1700" b="0">
                <a:solidFill>
                  <a:srgbClr val="9A9A9A"/>
                </a:solidFill>
                <a:latin typeface="Arial"/>
              </a:rPr>
              <a:t>—  Keynote: slideshows with fades and text, export as video or PDF</a:t>
            </a:r>
          </a:p>
          <a:p>
            <a:pPr>
              <a:lnSpc>
                <a:spcPct val="125000"/>
              </a:lnSpc>
            </a:pPr>
            <a:r>
              <a:rPr sz="1700" b="0">
                <a:solidFill>
                  <a:srgbClr val="9A9A9A"/>
                </a:solidFill>
                <a:latin typeface="Arial"/>
              </a:rPr>
              <a:t>—  Both publish directly from the iPad — no desktop required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Open-Source Publishing Philosophy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own domain, WordPress, full creative control</a:t>
            </a:r>
          </a:p>
          <a:p>
            <a:pPr>
              <a:lnSpc>
                <a:spcPct val="125000"/>
              </a:lnSpc>
            </a:pPr>
            <a:r>
              <a:rPr sz="1700" b="0">
                <a:solidFill>
                  <a:srgbClr val="9A9A9A"/>
                </a:solidFill>
                <a:latin typeface="Arial"/>
              </a:rPr>
              <a:t>—  Google Photos as a public visual diary — open and downloadable</a:t>
            </a:r>
          </a:p>
          <a:p>
            <a:pPr>
              <a:lnSpc>
                <a:spcPct val="125000"/>
              </a:lnSpc>
            </a:pPr>
            <a:r>
              <a:rPr sz="1700" b="0">
                <a:solidFill>
                  <a:srgbClr val="9A9A9A"/>
                </a:solidFill>
                <a:latin typeface="Arial"/>
              </a:rPr>
              <a:t>—  Share freely; the examined life gains meaning through sharing</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Your Daily Pipeline Today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device as your hub — iPad Pro or laptop, commit</a:t>
            </a:r>
          </a:p>
          <a:p>
            <a:pPr>
              <a:lnSpc>
                <a:spcPct val="125000"/>
              </a:lnSpc>
            </a:pPr>
            <a:r>
              <a:rPr sz="1700" b="0">
                <a:solidFill>
                  <a:srgbClr val="9A9A9A"/>
                </a:solidFill>
                <a:latin typeface="Arial"/>
              </a:rPr>
              <a:t>—  Shoot JPEG, import same day, date the folder, favorite fast</a:t>
            </a:r>
          </a:p>
          <a:p>
            <a:pPr>
              <a:lnSpc>
                <a:spcPct val="125000"/>
              </a:lnSpc>
            </a:pPr>
            <a:r>
              <a:rPr sz="1700" b="0">
                <a:solidFill>
                  <a:srgbClr val="9A9A9A"/>
                </a:solidFill>
                <a:latin typeface="Arial"/>
              </a:rPr>
              <a:t>—  Back up to one cloud service before you sleep</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Run a Same-Day Publish Challenge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in the morning, publish something by end of day</a:t>
            </a:r>
          </a:p>
          <a:p>
            <a:pPr>
              <a:lnSpc>
                <a:spcPct val="125000"/>
              </a:lnSpc>
            </a:pPr>
            <a:r>
              <a:rPr sz="1700" b="0">
                <a:solidFill>
                  <a:srgbClr val="9A9A9A"/>
                </a:solidFill>
                <a:latin typeface="Arial"/>
              </a:rPr>
              <a:t>—  It doesn't have to be the best photo — it has to be out</a:t>
            </a:r>
          </a:p>
          <a:p>
            <a:pPr>
              <a:lnSpc>
                <a:spcPct val="125000"/>
              </a:lnSpc>
            </a:pPr>
            <a:r>
              <a:rPr sz="1700" b="0">
                <a:solidFill>
                  <a:srgbClr val="9A9A9A"/>
                </a:solidFill>
                <a:latin typeface="Arial"/>
              </a:rPr>
              <a:t>—  Repetition builds the reflex; the reflex builds the archive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Pipeline, Zero Friction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Capture → cull → archive → publish, all in one motion</a:t>
            </a:r>
          </a:p>
          <a:p>
            <a:pPr>
              <a:lnSpc>
                <a:spcPct val="125000"/>
              </a:lnSpc>
            </a:pPr>
            <a:r>
              <a:rPr sz="1700" b="0">
                <a:solidFill>
                  <a:srgbClr val="9A9A9A"/>
                </a:solidFill>
                <a:latin typeface="Arial"/>
              </a:rPr>
              <a:t>—  No desk required, no delay required</a:t>
            </a:r>
          </a:p>
          <a:p>
            <a:pPr>
              <a:lnSpc>
                <a:spcPct val="125000"/>
              </a:lnSpc>
            </a:pPr>
            <a:r>
              <a:rPr sz="1700" b="0">
                <a:solidFill>
                  <a:srgbClr val="9A9A9A"/>
                </a:solidFill>
                <a:latin typeface="Arial"/>
              </a:rPr>
              <a:t>—  The pipeline is the creative freedom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277-R01300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Over-Engineering the System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More tools do not equal a better workflow</a:t>
            </a:r>
          </a:p>
          <a:p>
            <a:pPr>
              <a:lnSpc>
                <a:spcPct val="125000"/>
              </a:lnSpc>
            </a:pPr>
            <a:r>
              <a:rPr sz="1700" b="0">
                <a:solidFill>
                  <a:srgbClr val="9A9A9A"/>
                </a:solidFill>
                <a:latin typeface="Arial"/>
              </a:rPr>
              <a:t>—  Every added step is a point of friction</a:t>
            </a:r>
          </a:p>
          <a:p>
            <a:pPr>
              <a:lnSpc>
                <a:spcPct val="125000"/>
              </a:lnSpc>
            </a:pPr>
            <a:r>
              <a:rPr sz="1700" b="0">
                <a:solidFill>
                  <a:srgbClr val="9A9A9A"/>
                </a:solidFill>
                <a:latin typeface="Arial"/>
              </a:rPr>
              <a:t>—  Complexity is procrastination in disguise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297-R01830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Holding Work Back for Perfection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Waiting until it's "ready" means never publishing</a:t>
            </a:r>
          </a:p>
          <a:p>
            <a:pPr>
              <a:lnSpc>
                <a:spcPct val="125000"/>
              </a:lnSpc>
            </a:pPr>
            <a:r>
              <a:rPr sz="1700" b="0">
                <a:solidFill>
                  <a:srgbClr val="9A9A9A"/>
                </a:solidFill>
                <a:latin typeface="Arial"/>
              </a:rPr>
              <a:t>—  "Everything is a work in progress — publish, learn, evolve"</a:t>
            </a:r>
          </a:p>
          <a:p>
            <a:pPr>
              <a:lnSpc>
                <a:spcPct val="125000"/>
              </a:lnSpc>
            </a:pPr>
            <a:r>
              <a:rPr sz="1700" b="0">
                <a:solidFill>
                  <a:srgbClr val="9A9A9A"/>
                </a:solidFill>
                <a:latin typeface="Arial"/>
              </a:rPr>
              <a:t>—  Stagnation is sitting in front of the screen thinking</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30-R00335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Speed Mindset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047 established the gear philosophy — less is more</a:t>
            </a:r>
          </a:p>
          <a:p>
            <a:pPr>
              <a:lnSpc>
                <a:spcPct val="125000"/>
              </a:lnSpc>
            </a:pPr>
            <a:r>
              <a:rPr sz="1700" b="0">
                <a:solidFill>
                  <a:srgbClr val="9A9A9A"/>
                </a:solidFill>
                <a:latin typeface="Arial"/>
              </a:rPr>
              <a:t>—  This lesson turns that philosophy into a daily operating system</a:t>
            </a:r>
          </a:p>
          <a:p>
            <a:pPr>
              <a:lnSpc>
                <a:spcPct val="125000"/>
              </a:lnSpc>
            </a:pPr>
            <a:r>
              <a:rPr sz="1700" b="0">
                <a:solidFill>
                  <a:srgbClr val="9A9A9A"/>
                </a:solidFill>
                <a:latin typeface="Arial"/>
              </a:rPr>
              <a:t>—  The pipeline is what makes minimal gear sustainable long-term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814-R00792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Pipeline to Longevity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049 addresses creative longevity and staying power</a:t>
            </a:r>
          </a:p>
          <a:p>
            <a:pPr>
              <a:lnSpc>
                <a:spcPct val="125000"/>
              </a:lnSpc>
            </a:pPr>
            <a:r>
              <a:rPr sz="1700" b="0">
                <a:solidFill>
                  <a:srgbClr val="9A9A9A"/>
                </a:solidFill>
                <a:latin typeface="Arial"/>
              </a:rPr>
              <a:t>—  The pipeline keeps you publishing; longevity keeps you going</a:t>
            </a:r>
          </a:p>
          <a:p>
            <a:pPr>
              <a:lnSpc>
                <a:spcPct val="125000"/>
              </a:lnSpc>
            </a:pPr>
            <a:r>
              <a:rPr sz="1700" b="0">
                <a:solidFill>
                  <a:srgbClr val="9A9A9A"/>
                </a:solidFill>
                <a:latin typeface="Arial"/>
              </a:rPr>
              <a:t>—  Systems sustain the practice; the next lesson sustains the person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821-R00463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Chain, Free the Photographer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Ricoh GR + iPad Pro = the whole operation in two pockets</a:t>
            </a:r>
          </a:p>
          <a:p>
            <a:pPr>
              <a:lnSpc>
                <a:spcPct val="125000"/>
              </a:lnSpc>
            </a:pPr>
            <a:r>
              <a:rPr sz="1700" b="0">
                <a:solidFill>
                  <a:srgbClr val="9A9A9A"/>
                </a:solidFill>
                <a:latin typeface="Arial"/>
              </a:rPr>
              <a:t>—  Capture → cull → archive → publish, same day, every day</a:t>
            </a:r>
          </a:p>
          <a:p>
            <a:pPr>
              <a:lnSpc>
                <a:spcPct val="125000"/>
              </a:lnSpc>
            </a:pPr>
            <a:r>
              <a:rPr sz="1700" b="0">
                <a:solidFill>
                  <a:srgbClr val="9A9A9A"/>
                </a:solidFill>
                <a:latin typeface="Arial"/>
              </a:rPr>
              <a:t>—  The pipeline isn't about efficiency — it's about freedom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repeatable end-to-end workflow you can run daily</a:t>
            </a:r>
          </a:p>
          <a:p>
            <a:pPr>
              <a:lnSpc>
                <a:spcPct val="125000"/>
              </a:lnSpc>
            </a:pPr>
            <a:r>
              <a:rPr sz="1700" b="0">
                <a:solidFill>
                  <a:srgbClr val="9A9A9A"/>
                </a:solidFill>
                <a:latin typeface="Arial"/>
              </a:rPr>
              <a:t>—  Why speed and simplicity unlock more creative shooting</a:t>
            </a:r>
          </a:p>
          <a:p>
            <a:pPr>
              <a:lnSpc>
                <a:spcPct val="125000"/>
              </a:lnSpc>
            </a:pPr>
            <a:r>
              <a:rPr sz="1700" b="0">
                <a:solidFill>
                  <a:srgbClr val="9A9A9A"/>
                </a:solidFill>
                <a:latin typeface="Arial"/>
              </a:rPr>
              <a:t>—  The specific tools and sequence Dante uses every day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Slow Workflows Kill Creative Momentum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old way: multiple lenses, hard drives, laptop culling</a:t>
            </a:r>
          </a:p>
          <a:p>
            <a:pPr>
              <a:lnSpc>
                <a:spcPct val="125000"/>
              </a:lnSpc>
            </a:pPr>
            <a:r>
              <a:rPr sz="1700" b="0">
                <a:solidFill>
                  <a:srgbClr val="9A9A9A"/>
                </a:solidFill>
                <a:latin typeface="Arial"/>
              </a:rPr>
              <a:t>—  Tedious systems bog you down mentally and practically</a:t>
            </a:r>
          </a:p>
          <a:p>
            <a:pPr>
              <a:lnSpc>
                <a:spcPct val="125000"/>
              </a:lnSpc>
            </a:pPr>
            <a:r>
              <a:rPr sz="1700" b="0">
                <a:solidFill>
                  <a:srgbClr val="9A9A9A"/>
                </a:solidFill>
                <a:latin typeface="Arial"/>
              </a:rPr>
              <a:t>—  Friction between shooting and sharing drains excitement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Speed Creates Joy, Joy Creates Volume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Through simplicity you work with speed</a:t>
            </a:r>
          </a:p>
          <a:p>
            <a:pPr>
              <a:lnSpc>
                <a:spcPct val="125000"/>
              </a:lnSpc>
            </a:pPr>
            <a:r>
              <a:rPr sz="1700" b="0">
                <a:solidFill>
                  <a:srgbClr val="9A9A9A"/>
                </a:solidFill>
                <a:latin typeface="Arial"/>
              </a:rPr>
              <a:t>—  Through speed you find joy</a:t>
            </a:r>
          </a:p>
          <a:p>
            <a:pPr>
              <a:lnSpc>
                <a:spcPct val="125000"/>
              </a:lnSpc>
            </a:pPr>
            <a:r>
              <a:rPr sz="1700" b="0">
                <a:solidFill>
                  <a:srgbClr val="9A9A9A"/>
                </a:solidFill>
                <a:latin typeface="Arial"/>
              </a:rPr>
              <a:t>—  Joy compounds into daily publishing for years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the Old Workflow Had to Go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Multiple lenses = decision fatigue</a:t>
            </a:r>
          </a:p>
          <a:p>
            <a:pPr>
              <a:lnSpc>
                <a:spcPct val="125000"/>
              </a:lnSpc>
            </a:pPr>
            <a:r>
              <a:rPr sz="1700" b="0">
                <a:solidFill>
                  <a:srgbClr val="9A9A9A"/>
                </a:solidFill>
                <a:latin typeface="Arial"/>
              </a:rPr>
              <a:t>—  Hard-drive backup = friction and delay</a:t>
            </a:r>
          </a:p>
          <a:p>
            <a:pPr>
              <a:lnSpc>
                <a:spcPct val="125000"/>
              </a:lnSpc>
            </a:pPr>
            <a:r>
              <a:rPr sz="1700" b="0">
                <a:solidFill>
                  <a:srgbClr val="9A9A9A"/>
                </a:solidFill>
                <a:latin typeface="Arial"/>
              </a:rPr>
              <a:t>—  Laptop culling = tethered to a desk</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Core Rig: Ricoh GR + iPad Pro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Ricoh GR III: compact, pocket-sized, always ready</a:t>
            </a:r>
          </a:p>
          <a:p>
            <a:pPr>
              <a:lnSpc>
                <a:spcPct val="125000"/>
              </a:lnSpc>
            </a:pPr>
            <a:r>
              <a:rPr sz="1700" b="0">
                <a:solidFill>
                  <a:srgbClr val="9A9A9A"/>
                </a:solidFill>
                <a:latin typeface="Arial"/>
              </a:rPr>
              <a:t>—  High-contrast black-and-white JPEGs straight out of camera</a:t>
            </a:r>
          </a:p>
          <a:p>
            <a:pPr>
              <a:lnSpc>
                <a:spcPct val="125000"/>
              </a:lnSpc>
            </a:pPr>
            <a:r>
              <a:rPr sz="1700" b="0">
                <a:solidFill>
                  <a:srgbClr val="9A9A9A"/>
                </a:solidFill>
                <a:latin typeface="Arial"/>
              </a:rPr>
              <a:t>—  iPad Pro: light, fast, and always with you anywhere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Import: USB-C to SD, Straight 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USB-C to SD card reader — plug and play</a:t>
            </a:r>
          </a:p>
          <a:p>
            <a:pPr>
              <a:lnSpc>
                <a:spcPct val="125000"/>
              </a:lnSpc>
            </a:pPr>
            <a:r>
              <a:rPr sz="1700" b="0">
                <a:solidFill>
                  <a:srgbClr val="9A9A9A"/>
                </a:solidFill>
                <a:latin typeface="Arial"/>
              </a:rPr>
              <a:t>—  Import directly into the Photos app, no Lightroom needed</a:t>
            </a:r>
          </a:p>
          <a:p>
            <a:pPr>
              <a:lnSpc>
                <a:spcPct val="125000"/>
              </a:lnSpc>
            </a:pPr>
            <a:r>
              <a:rPr sz="1700" b="0">
                <a:solidFill>
                  <a:srgbClr val="9A9A9A"/>
                </a:solidFill>
                <a:latin typeface="Arial"/>
              </a:rPr>
              <a:t>—  Shoot JPEGs and skip the RAW conversion entirely</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27-R01600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Culling in the 3×3 Grid View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Open Photos app, switch to 3×3 grid view</a:t>
            </a:r>
          </a:p>
          <a:p>
            <a:pPr>
              <a:lnSpc>
                <a:spcPct val="125000"/>
              </a:lnSpc>
            </a:pPr>
            <a:r>
              <a:rPr sz="1700" b="0">
                <a:solidFill>
                  <a:srgbClr val="9A9A9A"/>
                </a:solidFill>
                <a:latin typeface="Arial"/>
              </a:rPr>
              <a:t>—  Scroll fast — if it looks good small, it's probably a keeper</a:t>
            </a:r>
          </a:p>
          <a:p>
            <a:pPr>
              <a:lnSpc>
                <a:spcPct val="125000"/>
              </a:lnSpc>
            </a:pPr>
            <a:r>
              <a:rPr sz="1700" b="0">
                <a:solidFill>
                  <a:srgbClr val="9A9A9A"/>
                </a:solidFill>
                <a:latin typeface="Arial"/>
              </a:rPr>
              <a:t>—  Tap Favorite instantly on what hits; don't zoom, don't pixel-peep</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