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going inside my iPad, my archive, my actual process — and we're talking about how I choose the best shot from a day of shooting. This is the edit. This is the selection. And here's the thing: the keeper isn't decided by logic alone. It reveals itself when moment, form, and feeling all line up at once.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one shifted everything for me: light is not a condition, it's an element in the frame — one I have to be hyper-aware of and vigilant about. When you compare two frames with nearly identical compositions, the one with richer light and shadow wins, because that light adds an extra layer of mystery and depth. One frame is merely good. The other has atmosphere. The difference is almost always the light doing something.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Compare a frame built on shadow play against one that's wider and more open, and the layered one usually wins. Silhouettes interacting with light create dynamism; a subject's downward gaze guides the viewer's eye through the frame. The open scene may show more, but it reads flatter. The layered frame wins because shadow creates depth, and depth creates pull. Without that layering, the eye wanders and leaves.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thing that separates a technically good frame from a keeper: the punctum. It's the invisible energy — the unseen gravitas that pulls the viewer inward and won't let them go. Often it's one small thing — a subtle gaze, a hand, a glance at the edge of the frame — that carries the whole feeling. The other frames may have good form. The keeper has soul. You can't chart it. You feel for it.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two versions of the same encounter: one clean and simple, the other slightly messier but carrying the perfect decisive gesture — a hand passing something, a look exchanged. Choose the gesture. Always. Because street photography is the raw, candid, gritty pulse of life itself. A frame can be technically perfect and completely dead. Choose the one that's alive.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you've shot the same striking motif many times, in many places, the selection comes down to three things: a dynamic presence for that motif, a strong emotional element, and a simplified, impactful composition. The one that wins usually carries a juxtaposition with a timeless quality — an element of feeling set against an element of spectacle, stripped of clutter. Some frames just know they're the one, and they tend to be the ones that would still read a hundred years from now.</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a scene carries an ambiguous or loaded object, the mistake is keeping the frame that reads as simply playful. The winner captures tension, mystery, a strong juxtaposition between the subject and the object. Playfulness without mystery is cute. Mystery without explanation is compelling. Simple composition, impactful content — that's the lesson.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where I land on the head-versus-gut debate: there are objective truths when you look at a frame — better separation, stronger gesture, cleaner light. Use those. But your interpretation is always subjective. Feel it in your gut first. Then let the eye verify. When gut and eye agree, you have your keeper. When they fight, keep looking.</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 back to your last shoot and find two frames that feel similar. Run them through the three-part test: decisive moment, clean composition, emotional resonance. Not a rigid scorecard — a conversation with each frame. Ask which one breathes, which one has better separation, which one carries invisible energy. The answer will come. Trust it.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I actually do it in practice: I scroll through thumbnails in a 3×3 grid on my iPad and tap favorite on whatever catches my attention. I don't zoom in. I don't pixel-peep. I move fast. If something strikes me emotionally, I click it. If not, I move on. Speed preserves the feeling. Overthinking kills it. Your first instinct is usually right.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 see — and I've made it myself — is keeping the busiest frame because it feels like more is happening. More elements, more dynamics, more action. But chaos reads as chaos. The viewer's eye has nowhere to land. The simple frame that breathes will always outlast the busy one. When in doubt, go simpler.</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a real process for choosing your best shots — not a checklist that kills the feeling, but a framework that sharpens your eye over time. You'll know what to look for, what to let go, and how to trust the frame that breathes.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trap: choosing the frame that's technically sharpest, best-exposed, perfectly composed — but emotionally flat. I've seen people keep technically correct photographs that are completely dead inside. A keeper must carry energy. It must breathe. Sharpness is easy. Feeling is the whole game. Choose the one that's alive, even if it's slightly messier.</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045 was about training the eye — seeing deeply, cultivating visual instinct on the street. That work feeds directly into this one. You can only select what your eye has already learned to value. The stronger your vision in the field, the clearer the keeper becomes on the screen. Selection is just seeing, one more time.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you can reliably find the keeper, the next question is: what do you do with a collection of them? Lesson 047 takes this further — building a body of work, sequencing frames, letting the edits become a story. Selection is the singular act. Sequencing is where the vision becomes a world.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keeper isn't the busiest frame or the sharpest file — it's the one where moment, form, and feeling all arrive at once. Less is more. The simple frame breathes. The one with the punctum pulls. Trust your gut first, then let your eye verify. When they agree, you've found it. That's the process. That's the whole game.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you can go out and shoot brilliantly and then bury your best work under a bad selection. The edit is a creative act in its own right — the final one. Get it wrong and your weakest frame becomes the face of your day. Get it right and the single keeper does all the talking.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second reason this matters: when you come home with similar frames — even from different years, different cities — and you put them side by side, your eye gets sharper. The comparison process itself is a training ground. You start to see what you were actually reaching for.</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formula I always come back to: the decisive moment, clean composition, and emotional resonance. The gesture gives life to the picture. The composition gives it order. The emotion gives it meaning. When all three are synthesized, the keeper reveals itself. Not before.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principle runs through every selection I've ever made: less is more. Simple frames, simple moments. When I'm comparing two shots and one has more elements, more dynamics, more going on — that complexity almost always works against it. Clarity wins. Every time.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Line up two frames of the same subject where one is quiet and one is busy, and the pattern holds almost every time. The quiet frame — clean composition, a bit of foreground mystery, a face full of emotion — is the keeper. The busier frame has more elements, more dynamics, but a background that pulls the eye away and never lets it settle. The keeper breathes. The viewer's eye lands and rests. That ease is the signal.</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two frames are close, separation usually breaks the tie. Picture a single strong subject set cleanly against its background, each element given room to stand on its own — that clarity wins over a competing frame packed with more subjects and more motion but no order. The cleaner frame holds because its moment and its form are in balance. When I'm on the fence, I always ask: which one has better separation? That answer almost never lies.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a scene is full of people and motion, look for rhythm. The winning frame usually has a piece of foreground interest that pulls you in, then a repeated gesture — the same hand shape, the same tilt of a body — echoing across different planes so the eye travels layer to layer. Add cleaner subject separation on top of that and the decision is made. When a frame has rhythm running through every layer, it earns the keep.</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9 · AFTER THE SHOT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How I Choose My Best Shots</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275-R01303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Rhythm Across the Layers Earns the Keep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interest draws the viewer in</a:t>
            </a:r>
          </a:p>
          <a:p>
            <a:pPr>
              <a:lnSpc>
                <a:spcPct val="125000"/>
              </a:lnSpc>
            </a:pPr>
            <a:r>
              <a:rPr sz="1700" b="0">
                <a:solidFill>
                  <a:srgbClr val="9A9A9A"/>
                </a:solidFill>
                <a:latin typeface="Arial"/>
              </a:rPr>
              <a:t>—  Repeated gestures create rhythm across the frame</a:t>
            </a:r>
          </a:p>
          <a:p>
            <a:pPr>
              <a:lnSpc>
                <a:spcPct val="125000"/>
              </a:lnSpc>
            </a:pPr>
            <a:r>
              <a:rPr sz="1700" b="0">
                <a:solidFill>
                  <a:srgbClr val="9A9A9A"/>
                </a:solidFill>
                <a:latin typeface="Arial"/>
              </a:rPr>
              <a:t>—  Better subject separation seals the decision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56-R005181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Is an Element, Not an Afterthought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becomes an element to be hyper-aware of</a:t>
            </a:r>
          </a:p>
          <a:p>
            <a:pPr>
              <a:lnSpc>
                <a:spcPct val="125000"/>
              </a:lnSpc>
            </a:pPr>
            <a:r>
              <a:rPr sz="1700" b="0">
                <a:solidFill>
                  <a:srgbClr val="9A9A9A"/>
                </a:solidFill>
                <a:latin typeface="Arial"/>
              </a:rPr>
              <a:t>—  Better light adds an extra layer of mystery</a:t>
            </a:r>
          </a:p>
          <a:p>
            <a:pPr>
              <a:lnSpc>
                <a:spcPct val="125000"/>
              </a:lnSpc>
            </a:pPr>
            <a:r>
              <a:rPr sz="1700" b="0">
                <a:solidFill>
                  <a:srgbClr val="9A9A9A"/>
                </a:solidFill>
                <a:latin typeface="Arial"/>
              </a:rPr>
              <a:t>—  Shadow adds depth — depth adds meaning</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938-R00380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Layered Shadow Beats the Flat Open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Silhouette + light creates visual dynamism</a:t>
            </a:r>
          </a:p>
          <a:p>
            <a:pPr>
              <a:lnSpc>
                <a:spcPct val="125000"/>
              </a:lnSpc>
            </a:pPr>
            <a:r>
              <a:rPr sz="1700" b="0">
                <a:solidFill>
                  <a:srgbClr val="9A9A9A"/>
                </a:solidFill>
                <a:latin typeface="Arial"/>
              </a:rPr>
              <a:t>—  A subject's gaze can guide the eye through the frame</a:t>
            </a:r>
          </a:p>
          <a:p>
            <a:pPr>
              <a:lnSpc>
                <a:spcPct val="125000"/>
              </a:lnSpc>
            </a:pPr>
            <a:r>
              <a:rPr sz="1700" b="0">
                <a:solidFill>
                  <a:srgbClr val="9A9A9A"/>
                </a:solidFill>
                <a:latin typeface="Arial"/>
              </a:rPr>
              <a:t>—  Depth and layering beat an open, flatter scene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Punctum: Invisible Energy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punctum — an invisible energy that draws you in</a:t>
            </a:r>
          </a:p>
          <a:p>
            <a:pPr>
              <a:lnSpc>
                <a:spcPct val="125000"/>
              </a:lnSpc>
            </a:pPr>
            <a:r>
              <a:rPr sz="1700" b="0">
                <a:solidFill>
                  <a:srgbClr val="9A9A9A"/>
                </a:solidFill>
                <a:latin typeface="Arial"/>
              </a:rPr>
              <a:t>—  Can't always be explained, only felt</a:t>
            </a:r>
          </a:p>
          <a:p>
            <a:pPr>
              <a:lnSpc>
                <a:spcPct val="125000"/>
              </a:lnSpc>
            </a:pPr>
            <a:r>
              <a:rPr sz="1700" b="0">
                <a:solidFill>
                  <a:srgbClr val="9A9A9A"/>
                </a:solidFill>
                <a:latin typeface="Arial"/>
              </a:rPr>
              <a:t>—  Look for the element that ties the soul of the frame together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28-R015921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Gesture Over Sterile Perfection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decisive gesture beats the clean but lifeless frame</a:t>
            </a:r>
          </a:p>
          <a:p>
            <a:pPr>
              <a:lnSpc>
                <a:spcPct val="125000"/>
              </a:lnSpc>
            </a:pPr>
            <a:r>
              <a:rPr sz="1700" b="0">
                <a:solidFill>
                  <a:srgbClr val="9A9A9A"/>
                </a:solidFill>
                <a:latin typeface="Arial"/>
              </a:rPr>
              <a:t>—  Raw, candid energy is the pulse of street photography</a:t>
            </a:r>
          </a:p>
          <a:p>
            <a:pPr>
              <a:lnSpc>
                <a:spcPct val="125000"/>
              </a:lnSpc>
            </a:pPr>
            <a:r>
              <a:rPr sz="1700" b="0">
                <a:solidFill>
                  <a:srgbClr val="9A9A9A"/>
                </a:solidFill>
                <a:latin typeface="Arial"/>
              </a:rPr>
              <a:t>—  Choose emotion over sterile perfection, always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Timelessness Test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Line up variations on the same motif and judge them together</a:t>
            </a:r>
          </a:p>
          <a:p>
            <a:pPr>
              <a:lnSpc>
                <a:spcPct val="125000"/>
              </a:lnSpc>
            </a:pPr>
            <a:r>
              <a:rPr sz="1700" b="0">
                <a:solidFill>
                  <a:srgbClr val="9A9A9A"/>
                </a:solidFill>
                <a:latin typeface="Arial"/>
              </a:rPr>
              <a:t>—  The winner: strong emotional element + simplified composition</a:t>
            </a:r>
          </a:p>
          <a:p>
            <a:pPr>
              <a:lnSpc>
                <a:spcPct val="125000"/>
              </a:lnSpc>
            </a:pPr>
            <a:r>
              <a:rPr sz="1700" b="0">
                <a:solidFill>
                  <a:srgbClr val="9A9A9A"/>
                </a:solidFill>
                <a:latin typeface="Arial"/>
              </a:rPr>
              <a:t>—  A frame with a timeless juxtaposition tends to announce itself</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Mystery Over Playfulness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Toy guns: playful vs. tense reads very differently</a:t>
            </a:r>
          </a:p>
          <a:p>
            <a:pPr>
              <a:lnSpc>
                <a:spcPct val="125000"/>
              </a:lnSpc>
            </a:pPr>
            <a:r>
              <a:rPr sz="1700" b="0">
                <a:solidFill>
                  <a:srgbClr val="9A9A9A"/>
                </a:solidFill>
                <a:latin typeface="Arial"/>
              </a:rPr>
              <a:t>—  Mystery and tension elevate over pure playfulness</a:t>
            </a:r>
          </a:p>
          <a:p>
            <a:pPr>
              <a:lnSpc>
                <a:spcPct val="125000"/>
              </a:lnSpc>
            </a:pPr>
            <a:r>
              <a:rPr sz="1700" b="0">
                <a:solidFill>
                  <a:srgbClr val="9A9A9A"/>
                </a:solidFill>
                <a:latin typeface="Arial"/>
              </a:rPr>
              <a:t>—  Simple composition with impactful content wins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Trust Your Gut, Then Refine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Objective truths exist in the frame — use them</a:t>
            </a:r>
          </a:p>
          <a:p>
            <a:pPr>
              <a:lnSpc>
                <a:spcPct val="125000"/>
              </a:lnSpc>
            </a:pPr>
            <a:r>
              <a:rPr sz="1700" b="0">
                <a:solidFill>
                  <a:srgbClr val="9A9A9A"/>
                </a:solidFill>
                <a:latin typeface="Arial"/>
              </a:rPr>
              <a:t>—  But interpretation is always subjective</a:t>
            </a:r>
          </a:p>
          <a:p>
            <a:pPr>
              <a:lnSpc>
                <a:spcPct val="125000"/>
              </a:lnSpc>
            </a:pPr>
            <a:r>
              <a:rPr sz="1700" b="0">
                <a:solidFill>
                  <a:srgbClr val="9A9A9A"/>
                </a:solidFill>
                <a:latin typeface="Arial"/>
              </a:rPr>
              <a:t>—  Feel it in your gut first, then verify with your eye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Run the Three-Part Test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Pull your last shoot: find two similar frames</a:t>
            </a:r>
          </a:p>
          <a:p>
            <a:pPr>
              <a:lnSpc>
                <a:spcPct val="125000"/>
              </a:lnSpc>
            </a:pPr>
            <a:r>
              <a:rPr sz="1700" b="0">
                <a:solidFill>
                  <a:srgbClr val="9A9A9A"/>
                </a:solidFill>
                <a:latin typeface="Arial"/>
              </a:rPr>
              <a:t>—  Score each on moment, composition, emotional resonance</a:t>
            </a:r>
          </a:p>
          <a:p>
            <a:pPr>
              <a:lnSpc>
                <a:spcPct val="125000"/>
              </a:lnSpc>
            </a:pPr>
            <a:r>
              <a:rPr sz="1700" b="0">
                <a:solidFill>
                  <a:srgbClr val="9A9A9A"/>
                </a:solidFill>
                <a:latin typeface="Arial"/>
              </a:rPr>
              <a:t>—  The one that wins all three — or carries the most feeling — is the keeper</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 Fast, Favor Intuition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Cull in a 3×3 grid — fast, loose, intuitive</a:t>
            </a:r>
          </a:p>
          <a:p>
            <a:pPr>
              <a:lnSpc>
                <a:spcPct val="125000"/>
              </a:lnSpc>
            </a:pPr>
            <a:r>
              <a:rPr sz="1700" b="0">
                <a:solidFill>
                  <a:srgbClr val="9A9A9A"/>
                </a:solidFill>
                <a:latin typeface="Arial"/>
              </a:rPr>
              <a:t>—  Tap favorite on what catches you; don't zoom, don't pixel-peep</a:t>
            </a:r>
          </a:p>
          <a:p>
            <a:pPr>
              <a:lnSpc>
                <a:spcPct val="125000"/>
              </a:lnSpc>
            </a:pPr>
            <a:r>
              <a:rPr sz="1700" b="0">
                <a:solidFill>
                  <a:srgbClr val="9A9A9A"/>
                </a:solidFill>
                <a:latin typeface="Arial"/>
              </a:rPr>
              <a:t>—  Speed preserves the feeling; overthinking kills it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Keeper Reveals Itself</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every frame is equal — and that's fine</a:t>
            </a:r>
          </a:p>
          <a:p>
            <a:pPr>
              <a:lnSpc>
                <a:spcPct val="125000"/>
              </a:lnSpc>
            </a:pPr>
            <a:r>
              <a:rPr sz="1700" b="0">
                <a:solidFill>
                  <a:srgbClr val="9A9A9A"/>
                </a:solidFill>
                <a:latin typeface="Arial"/>
              </a:rPr>
              <a:t>—  The keeper is found, not forced</a:t>
            </a:r>
          </a:p>
          <a:p>
            <a:pPr>
              <a:lnSpc>
                <a:spcPct val="125000"/>
              </a:lnSpc>
            </a:pPr>
            <a:r>
              <a:rPr sz="1700" b="0">
                <a:solidFill>
                  <a:srgbClr val="9A9A9A"/>
                </a:solidFill>
                <a:latin typeface="Arial"/>
              </a:rPr>
              <a:t>—  Moment + form + feeling = the one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Keeping the Busiest Frame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More elements does not mean more power</a:t>
            </a:r>
          </a:p>
          <a:p>
            <a:pPr>
              <a:lnSpc>
                <a:spcPct val="125000"/>
              </a:lnSpc>
            </a:pPr>
            <a:r>
              <a:rPr sz="1700" b="0">
                <a:solidFill>
                  <a:srgbClr val="9A9A9A"/>
                </a:solidFill>
                <a:latin typeface="Arial"/>
              </a:rPr>
              <a:t>—  Chaos reads as chaos, not complexity</a:t>
            </a:r>
          </a:p>
          <a:p>
            <a:pPr>
              <a:lnSpc>
                <a:spcPct val="125000"/>
              </a:lnSpc>
            </a:pPr>
            <a:r>
              <a:rPr sz="1700" b="0">
                <a:solidFill>
                  <a:srgbClr val="9A9A9A"/>
                </a:solidFill>
                <a:latin typeface="Arial"/>
              </a:rPr>
              <a:t>—  The simple frame that breathes will always outlast the busy one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263-R019333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Choosing Technical Over Emotional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Sharp, well-exposed, perfectly composed — but dead</a:t>
            </a:r>
          </a:p>
          <a:p>
            <a:pPr>
              <a:lnSpc>
                <a:spcPct val="125000"/>
              </a:lnSpc>
            </a:pPr>
            <a:r>
              <a:rPr sz="1700" b="0">
                <a:solidFill>
                  <a:srgbClr val="9A9A9A"/>
                </a:solidFill>
                <a:latin typeface="Arial"/>
              </a:rPr>
              <a:t>—  Emotion and gesture beat sterile technical perfection</a:t>
            </a:r>
          </a:p>
          <a:p>
            <a:pPr>
              <a:lnSpc>
                <a:spcPct val="125000"/>
              </a:lnSpc>
            </a:pPr>
            <a:r>
              <a:rPr sz="1700" b="0">
                <a:solidFill>
                  <a:srgbClr val="9A9A9A"/>
                </a:solidFill>
                <a:latin typeface="Arial"/>
              </a:rPr>
              <a:t>—  A keeper must carry energy, not just quality</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the Eye That Selects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045 built the eye that now does the selecting</a:t>
            </a:r>
          </a:p>
          <a:p>
            <a:pPr>
              <a:lnSpc>
                <a:spcPct val="125000"/>
              </a:lnSpc>
            </a:pPr>
            <a:r>
              <a:rPr sz="1700" b="0">
                <a:solidFill>
                  <a:srgbClr val="9A9A9A"/>
                </a:solidFill>
                <a:latin typeface="Arial"/>
              </a:rPr>
              <a:t>—  Seeing deeply is the prerequisite for choosing well</a:t>
            </a:r>
          </a:p>
          <a:p>
            <a:pPr>
              <a:lnSpc>
                <a:spcPct val="125000"/>
              </a:lnSpc>
            </a:pPr>
            <a:r>
              <a:rPr sz="1700" b="0">
                <a:solidFill>
                  <a:srgbClr val="9A9A9A"/>
                </a:solidFill>
                <a:latin typeface="Arial"/>
              </a:rPr>
              <a:t>—  You can only select what your vision has already trained</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Choosing to Presenting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047 takes the keepers and builds a body of work</a:t>
            </a:r>
          </a:p>
          <a:p>
            <a:pPr>
              <a:lnSpc>
                <a:spcPct val="125000"/>
              </a:lnSpc>
            </a:pPr>
            <a:r>
              <a:rPr sz="1700" b="0">
                <a:solidFill>
                  <a:srgbClr val="9A9A9A"/>
                </a:solidFill>
                <a:latin typeface="Arial"/>
              </a:rPr>
              <a:t>—  Selection is one frame; sequencing is many</a:t>
            </a:r>
          </a:p>
          <a:p>
            <a:pPr>
              <a:lnSpc>
                <a:spcPct val="125000"/>
              </a:lnSpc>
            </a:pPr>
            <a:r>
              <a:rPr sz="1700" b="0">
                <a:solidFill>
                  <a:srgbClr val="9A9A9A"/>
                </a:solidFill>
                <a:latin typeface="Arial"/>
              </a:rPr>
              <a:t>—  The edit becomes the story</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230-R01346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Moment, Form, Feeling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keeper formula: decisive moment + clean composition + emotional resonance</a:t>
            </a:r>
          </a:p>
          <a:p>
            <a:pPr>
              <a:lnSpc>
                <a:spcPct val="125000"/>
              </a:lnSpc>
            </a:pPr>
            <a:r>
              <a:rPr sz="1700" b="0">
                <a:solidFill>
                  <a:srgbClr val="9A9A9A"/>
                </a:solidFill>
                <a:latin typeface="Arial"/>
              </a:rPr>
              <a:t>—  Less is more; simplicity breathes; the punctum pulls</a:t>
            </a:r>
          </a:p>
          <a:p>
            <a:pPr>
              <a:lnSpc>
                <a:spcPct val="125000"/>
              </a:lnSpc>
            </a:pPr>
            <a:r>
              <a:rPr sz="1700" b="0">
                <a:solidFill>
                  <a:srgbClr val="9A9A9A"/>
                </a:solidFill>
                <a:latin typeface="Arial"/>
              </a:rPr>
              <a:t>—  Trust gut, verify with eye — the right frame reveals itself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repeatable keeper formula</a:t>
            </a:r>
          </a:p>
          <a:p>
            <a:pPr>
              <a:lnSpc>
                <a:spcPct val="125000"/>
              </a:lnSpc>
            </a:pPr>
            <a:r>
              <a:rPr sz="1700" b="0">
                <a:solidFill>
                  <a:srgbClr val="9A9A9A"/>
                </a:solidFill>
                <a:latin typeface="Arial"/>
              </a:rPr>
              <a:t>—  How to compare similar frames objectively</a:t>
            </a:r>
          </a:p>
          <a:p>
            <a:pPr>
              <a:lnSpc>
                <a:spcPct val="125000"/>
              </a:lnSpc>
            </a:pPr>
            <a:r>
              <a:rPr sz="1700" b="0">
                <a:solidFill>
                  <a:srgbClr val="9A9A9A"/>
                </a:solidFill>
                <a:latin typeface="Arial"/>
              </a:rPr>
              <a:t>—  The instinct + eye balance that drives strong selection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Bad Selection Buries Great Work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can shoot brilliantly and edit poorly</a:t>
            </a:r>
          </a:p>
          <a:p>
            <a:pPr>
              <a:lnSpc>
                <a:spcPct val="125000"/>
              </a:lnSpc>
            </a:pPr>
            <a:r>
              <a:rPr sz="1700" b="0">
                <a:solidFill>
                  <a:srgbClr val="9A9A9A"/>
                </a:solidFill>
                <a:latin typeface="Arial"/>
              </a:rPr>
              <a:t>—  Weak selection = your worst work representing you</a:t>
            </a:r>
          </a:p>
          <a:p>
            <a:pPr>
              <a:lnSpc>
                <a:spcPct val="125000"/>
              </a:lnSpc>
            </a:pPr>
            <a:r>
              <a:rPr sz="1700" b="0">
                <a:solidFill>
                  <a:srgbClr val="9A9A9A"/>
                </a:solidFill>
                <a:latin typeface="Arial"/>
              </a:rPr>
              <a:t>—  The edit is the final creative act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Comparison Sharpens the Eye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Similar frames sharpen your ability to choose</a:t>
            </a:r>
          </a:p>
          <a:p>
            <a:pPr>
              <a:lnSpc>
                <a:spcPct val="125000"/>
              </a:lnSpc>
            </a:pPr>
            <a:r>
              <a:rPr sz="1700" b="0">
                <a:solidFill>
                  <a:srgbClr val="9A9A9A"/>
                </a:solidFill>
                <a:latin typeface="Arial"/>
              </a:rPr>
              <a:t>—  Patterns across sessions reveal your instincts</a:t>
            </a:r>
          </a:p>
          <a:p>
            <a:pPr>
              <a:lnSpc>
                <a:spcPct val="125000"/>
              </a:lnSpc>
            </a:pPr>
            <a:r>
              <a:rPr sz="1700" b="0">
                <a:solidFill>
                  <a:srgbClr val="9A9A9A"/>
                </a:solidFill>
                <a:latin typeface="Arial"/>
              </a:rPr>
              <a:t>—  The more you compare, the faster you see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Three-Part Keeper Formula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Decisive Moment — what happened</a:t>
            </a:r>
          </a:p>
          <a:p>
            <a:pPr>
              <a:lnSpc>
                <a:spcPct val="125000"/>
              </a:lnSpc>
            </a:pPr>
            <a:r>
              <a:rPr sz="1700" b="0">
                <a:solidFill>
                  <a:srgbClr val="9A9A9A"/>
                </a:solidFill>
                <a:latin typeface="Arial"/>
              </a:rPr>
              <a:t>—  Clean Composition — how it's ordered</a:t>
            </a:r>
          </a:p>
          <a:p>
            <a:pPr>
              <a:lnSpc>
                <a:spcPct val="125000"/>
              </a:lnSpc>
            </a:pPr>
            <a:r>
              <a:rPr sz="1700" b="0">
                <a:solidFill>
                  <a:srgbClr val="9A9A9A"/>
                </a:solidFill>
                <a:latin typeface="Arial"/>
              </a:rPr>
              <a:t>—  Emotional Resonance — what it makes you feel</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Less Is More, Every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Simple frames, simple moments</a:t>
            </a:r>
          </a:p>
          <a:p>
            <a:pPr>
              <a:lnSpc>
                <a:spcPct val="125000"/>
              </a:lnSpc>
            </a:pPr>
            <a:r>
              <a:rPr sz="1700" b="0">
                <a:solidFill>
                  <a:srgbClr val="9A9A9A"/>
                </a:solidFill>
                <a:latin typeface="Arial"/>
              </a:rPr>
              <a:t>—  More elements rarely means more power</a:t>
            </a:r>
          </a:p>
          <a:p>
            <a:pPr>
              <a:lnSpc>
                <a:spcPct val="125000"/>
              </a:lnSpc>
            </a:pPr>
            <a:r>
              <a:rPr sz="1700" b="0">
                <a:solidFill>
                  <a:srgbClr val="9A9A9A"/>
                </a:solidFill>
                <a:latin typeface="Arial"/>
              </a:rPr>
              <a:t>—  Clarity over complexity</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60-R00512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Breathing Frame Beats the Busy One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Simple + clean + emotional reads stronger than more-going-on</a:t>
            </a:r>
          </a:p>
          <a:p>
            <a:pPr>
              <a:lnSpc>
                <a:spcPct val="125000"/>
              </a:lnSpc>
            </a:pPr>
            <a:r>
              <a:rPr sz="1700" b="0">
                <a:solidFill>
                  <a:srgbClr val="9A9A9A"/>
                </a:solidFill>
                <a:latin typeface="Arial"/>
              </a:rPr>
              <a:t>—  A chaotic background steals the eye from the subject</a:t>
            </a:r>
          </a:p>
          <a:p>
            <a:pPr>
              <a:lnSpc>
                <a:spcPct val="125000"/>
              </a:lnSpc>
            </a:pPr>
            <a:r>
              <a:rPr sz="1700" b="0">
                <a:solidFill>
                  <a:srgbClr val="9A9A9A"/>
                </a:solidFill>
                <a:latin typeface="Arial"/>
              </a:rPr>
              <a:t>—  The keeper breathes — simplicity + emotion + separation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Separation Is the Tiebreaker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Clean separation between elements reads as clarity</a:t>
            </a:r>
          </a:p>
          <a:p>
            <a:pPr>
              <a:lnSpc>
                <a:spcPct val="125000"/>
              </a:lnSpc>
            </a:pPr>
            <a:r>
              <a:rPr sz="1700" b="0">
                <a:solidFill>
                  <a:srgbClr val="9A9A9A"/>
                </a:solidFill>
                <a:latin typeface="Arial"/>
              </a:rPr>
              <a:t>—  More subjects and more dynamics can still lack compositional order</a:t>
            </a:r>
          </a:p>
          <a:p>
            <a:pPr>
              <a:lnSpc>
                <a:spcPct val="125000"/>
              </a:lnSpc>
            </a:pPr>
            <a:r>
              <a:rPr sz="1700" b="0">
                <a:solidFill>
                  <a:srgbClr val="9A9A9A"/>
                </a:solidFill>
                <a:latin typeface="Arial"/>
              </a:rPr>
              <a:t>—  Balance between moment and form beats busyness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