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Here's the truth nobody tells you: the thing killing your photography isn't your eye, your gear, or your city — it's friction. Every extra decision, every extra lens, every RAW backlog piling up is friction. This lesson is about eliminating all of it with one installed, automatic, non-negotiable system.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the morning into the protocol. Wake up and shoot — immediately. Walk the same route every day and photograph it. Never miss another sunrise. The repetition isn't boring; it's how your eye learns to see differently in the same place. The morning walk becomes the trigger that fires the whole system for the day.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workflow has to be as frictionless as the shooting. Import to iPad the same day. Cull the same day. Publish chronologically, the same day. No backlogs. No hard drives full of unedited work. When you shoot on Monday, Monday's photographs are done by Monday night. The archive builds itself and you stay free to just photograph tomorrow.</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publish chronologically and shoot daily, something happens: your photographs become a visual diary. Not event documentation, not portfolio curation — a genuine record of life lived. At the end of a week, you select ten photographs, sequence them, and look back at the week through images. That's the power. You're not collecting pictures; you're preserving your life.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principle underneath all of this: he who walks the most shall win. It's not poetic — it's mechanical. More walking means more frames. More frames mean more instinct. More instinct means the camera eventually disappears and you simply respond. This is not motivation, it's rhythm. Lace up and walk.</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the system looks like under real pressure: an unfamiliar place, no preparation, no special conditions — dense crowds, noise, constant movement. The system doesn't change — Snap Focus, f/16, high contrast, small JPEG. You shoot in the hundreds across a hard day or two. Import same day, cull same day, publish same day. Chaos becomes material when the system is already installed. When the tool demands nothing from you, all your attention goes to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chaos increases, the constraint tightens, not loosens. Switch to 50mm crop to isolate. Underexpose minus-two. Expose for highlights. Crush the shadows. Look for gesture over spectacle — a hand, a gaze, a single face caught in light. The crowd becomes the context and the human moment becomes the subject. Constraint is the solution to chaos, not the casualty of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stress test is one completely free day, sunrise to sunset, somewhere with movement and energy. Target at least 400 frames. Leave the phone at home. Walk, observe, respond, shoot. Something real happens around frame 200 — you stop thinking. The camera disappears. You simply respond to life as it unfolds. That's when the system is fully installed in the body, not just the camera.</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first job is the install. Set the Ricoh GR up exactly as shown — every setting, exactly as specified. High contrast black and white. Small JPEG. Snap Focus. Automatic mode. Do not customize. Do not negotiate. The system is designed as a complete unit. Install it exactly, then go outside and make your first 100 photographs. The only goal is comfort with the physical machine.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run the 7-day rhythm install. For one week, carry the camera everywhere — front right pocket, no exceptions. Photograph your morning walk, your commute, your lunch break, your errands. At least 20 frames a day. At the end of the week, select 10 photographs and sequence them chronologically. Look at the visual diary you just built. That's your life. That's the power.</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is negotiating with the system during the install. "I'll just keep the wide angle for certain situations." "I'll shoot RAW for important days." It sounds reasonable and it breaks everything. Partial adoption creates partial results — every single time. Install it completely first. You can reconsider after six months of full commitment. Not before.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exactly what the FLUX daily system is, why it works, and how to install it completely — not partially, not with tweaks, but fully. The system is binary: it's in or it's out. Install it and watch the friction disappear.</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making the system feel like work — treating the camera pull as ceremony, reviewing every frame on the LCD after you shoot it, making the import a production. The whole design of this system is that it disappears. Camera in pocket, shoot, import same day, done. If it feels heavy or laborious, you've added something back in. Strip it back down.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043 built the case for daily consistency and the photographer's rhythm. This lesson is where that philosophy gets operationalized — every principle becomes a specific, non-negotiable element of an installed machine. The why we established before now has an exact how. One camera. One aesthetic. One workflow. Running every day.</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the system fully installed, Lesson 045 takes it somewhere it has to prove itself — real chaos, real conditions, no preparation. Everything we've built gets stress-tested in the wild. The system doesn't change when the environment does. That's the whole point. Next lesson, we find out if it's truly installed.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frictionless daily system isn't a set of suggestions — it's an operating system, and it only runs when fully installed. One camera in one pocket. One aesthetic baked in. Small JPEGs flowing same day. Twenty frames minimum, every day, from the life you're already living. Remove the friction and photography stops being something you do and starts being how you move. Install it. Trust it. Go live. Catch you in Lesson 045.</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so much. Most photographers aren't failing because of bad technique — they're failing because of friction. Multiple lenses. RAW files nobody edits. Hunting for rare moments that never arrive. Waiting for free time that never comes. Friction compounds into burnout. Remove the friction and the whole game changes.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thing about this system specifically: it only works if you adopt it completely. Every time I see someone getting partial results, it traces back to partial adoption. They kept the second lens. They kept shooting RAW. They kept waiting. The system is designed as a whole — remove one piece and the whole thing weakens. Trust the install.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exactly is the system? One camera — the Ricoh GR, small enough to live in your front right pocket. One aesthetic — high contrast black and white, baked into the camera profile. One file type — small JPEG. No RAW, no backlog, no editing paralysis. That's the whole machine. Simple, total, and installed once.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camera settings are equally non-negotiable. Snap Focus locked at 1 meter. f/16. Multi-segment metering. Automatic mode. Exposure compensation ready. That's it. Settings are installed once and left alone. Now every time you raise the camera, the machine is already ready. Your only job is to raise it, point it, and press the shutter.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physical protocol is just as important as the settings. The camera lives in your front right pocket — not in a bag, not on a strap, not on the shelf. In the pocket. Always. This single habit removes the most common excuse: "I didn't have it with me." The camera is small enough that this is no longer a valid reason. It goes where you go.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philosophical shift the system creates: you stop "going out to shoot." You stop waiting for free time. You live — and you photograph through the living. Morning commute, lunch break, errands, walks, everything. No ceremony. No special photo mindset. Your life is the subject, and the camera in your pocket captures it without interruption.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daily target is deliberately small: at least 20 photographs per day. Not because 20 is a magic number, but because the goal isn't volume — the goal is rhythm. Consistency. Showing up every day with the camera. An eye that practices daily sharpens in ways that weekend sessions never produce. Twenty frames a day is a commitment to showing up.</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8 · THE SYSTEM — RICOH GR</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Frictionless Daily System</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Daily Rhythm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 every single day</a:t>
            </a:r>
          </a:p>
          <a:p>
            <a:pPr>
              <a:lnSpc>
                <a:spcPct val="125000"/>
              </a:lnSpc>
            </a:pPr>
            <a:r>
              <a:rPr sz="1700" b="0">
                <a:solidFill>
                  <a:srgbClr val="9A9A9A"/>
                </a:solidFill>
                <a:latin typeface="Arial"/>
              </a:rPr>
              <a:t>—  At least 20 frames — consistency over volume</a:t>
            </a:r>
          </a:p>
          <a:p>
            <a:pPr>
              <a:lnSpc>
                <a:spcPct val="125000"/>
              </a:lnSpc>
            </a:pPr>
            <a:r>
              <a:rPr sz="1700" b="0">
                <a:solidFill>
                  <a:srgbClr val="9A9A9A"/>
                </a:solidFill>
                <a:latin typeface="Arial"/>
              </a:rPr>
              <a:t>—  Rhythm is the goal, not output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Morning Trigger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Wake up, shoot immediately</a:t>
            </a:r>
          </a:p>
          <a:p>
            <a:pPr>
              <a:lnSpc>
                <a:spcPct val="125000"/>
              </a:lnSpc>
            </a:pPr>
            <a:r>
              <a:rPr sz="1700" b="0">
                <a:solidFill>
                  <a:srgbClr val="9A9A9A"/>
                </a:solidFill>
                <a:latin typeface="Arial"/>
              </a:rPr>
              <a:t>—  Never miss another sunrise</a:t>
            </a:r>
          </a:p>
          <a:p>
            <a:pPr>
              <a:lnSpc>
                <a:spcPct val="125000"/>
              </a:lnSpc>
            </a:pPr>
            <a:r>
              <a:rPr sz="1700" b="0">
                <a:solidFill>
                  <a:srgbClr val="9A9A9A"/>
                </a:solidFill>
                <a:latin typeface="Arial"/>
              </a:rPr>
              <a:t>—  The morning becomes the automatic trigger</a:t>
            </a:r>
          </a:p>
          <a:p>
            <a:pPr>
              <a:lnSpc>
                <a:spcPct val="125000"/>
              </a:lnSpc>
            </a:pPr>
            <a:r>
              <a:rPr sz="1700" b="0">
                <a:solidFill>
                  <a:srgbClr val="9A9A9A"/>
                </a:solidFill>
                <a:latin typeface="Arial"/>
              </a:rPr>
              <a:t>—  Walk the same route daily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Import Same Day, Publish Same 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iPad import — immediate, no backlog</a:t>
            </a:r>
          </a:p>
          <a:p>
            <a:pPr>
              <a:lnSpc>
                <a:spcPct val="125000"/>
              </a:lnSpc>
            </a:pPr>
            <a:r>
              <a:rPr sz="1700" b="0">
                <a:solidFill>
                  <a:srgbClr val="9A9A9A"/>
                </a:solidFill>
                <a:latin typeface="Arial"/>
              </a:rPr>
              <a:t>—  Cull same day, publish same day</a:t>
            </a:r>
          </a:p>
          <a:p>
            <a:pPr>
              <a:lnSpc>
                <a:spcPct val="125000"/>
              </a:lnSpc>
            </a:pPr>
            <a:r>
              <a:rPr sz="1700" b="0">
                <a:solidFill>
                  <a:srgbClr val="9A9A9A"/>
                </a:solidFill>
                <a:latin typeface="Arial"/>
              </a:rPr>
              <a:t>—  The archive builds itself chronologically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Visual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Each frame is a diary entry, not a masterpiece</a:t>
            </a:r>
          </a:p>
          <a:p>
            <a:pPr>
              <a:lnSpc>
                <a:spcPct val="125000"/>
              </a:lnSpc>
            </a:pPr>
            <a:r>
              <a:rPr sz="1700" b="0">
                <a:solidFill>
                  <a:srgbClr val="9A9A9A"/>
                </a:solidFill>
                <a:latin typeface="Arial"/>
              </a:rPr>
              <a:t>—  Photograph documents life lived</a:t>
            </a:r>
          </a:p>
          <a:p>
            <a:pPr>
              <a:lnSpc>
                <a:spcPct val="125000"/>
              </a:lnSpc>
            </a:pPr>
            <a:r>
              <a:rPr sz="1700" b="0">
                <a:solidFill>
                  <a:srgbClr val="9A9A9A"/>
                </a:solidFill>
                <a:latin typeface="Arial"/>
              </a:rPr>
              <a:t>—  Look back and relive the week</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He Who Walks the Most Shall Win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more than anyone else</a:t>
            </a:r>
          </a:p>
          <a:p>
            <a:pPr>
              <a:lnSpc>
                <a:spcPct val="125000"/>
              </a:lnSpc>
            </a:pPr>
            <a:r>
              <a:rPr sz="1700" b="0">
                <a:solidFill>
                  <a:srgbClr val="9A9A9A"/>
                </a:solidFill>
                <a:latin typeface="Arial"/>
              </a:rPr>
              <a:t>—  Volume builds instinct</a:t>
            </a:r>
          </a:p>
          <a:p>
            <a:pPr>
              <a:lnSpc>
                <a:spcPct val="125000"/>
              </a:lnSpc>
            </a:pPr>
            <a:r>
              <a:rPr sz="1700" b="0">
                <a:solidFill>
                  <a:srgbClr val="9A9A9A"/>
                </a:solidFill>
                <a:latin typeface="Arial"/>
              </a:rPr>
              <a:t>—  This is not motivation — it's rhythm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System Under Pressure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preparation, no special conditions</a:t>
            </a:r>
          </a:p>
          <a:p>
            <a:pPr>
              <a:lnSpc>
                <a:spcPct val="125000"/>
              </a:lnSpc>
            </a:pPr>
            <a:r>
              <a:rPr sz="1700" b="0">
                <a:solidFill>
                  <a:srgbClr val="9A9A9A"/>
                </a:solidFill>
                <a:latin typeface="Arial"/>
              </a:rPr>
              <a:t>—  Camera in pocket, settings locked, flow immediate</a:t>
            </a:r>
          </a:p>
          <a:p>
            <a:pPr>
              <a:lnSpc>
                <a:spcPct val="125000"/>
              </a:lnSpc>
            </a:pPr>
            <a:r>
              <a:rPr sz="1700" b="0">
                <a:solidFill>
                  <a:srgbClr val="9A9A9A"/>
                </a:solidFill>
                <a:latin typeface="Arial"/>
              </a:rPr>
              <a:t>—  Shoot in the hundreds — chaos becomes material</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613-R01209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Constraint Is the Solution to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50mm crop to isolate in chaos</a:t>
            </a:r>
          </a:p>
          <a:p>
            <a:pPr>
              <a:lnSpc>
                <a:spcPct val="125000"/>
              </a:lnSpc>
            </a:pPr>
            <a:r>
              <a:rPr sz="1700" b="0">
                <a:solidFill>
                  <a:srgbClr val="9A9A9A"/>
                </a:solidFill>
                <a:latin typeface="Arial"/>
              </a:rPr>
              <a:t>—  Underexpose -2, expose for highlights, crush shadows</a:t>
            </a:r>
          </a:p>
          <a:p>
            <a:pPr>
              <a:lnSpc>
                <a:spcPct val="125000"/>
              </a:lnSpc>
            </a:pPr>
            <a:r>
              <a:rPr sz="1700" b="0">
                <a:solidFill>
                  <a:srgbClr val="9A9A9A"/>
                </a:solidFill>
                <a:latin typeface="Arial"/>
              </a:rPr>
              <a:t>—  Gesture over spectacle — a hand, a gaze, a face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One-Full-Day Stress Test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Sunrise to sunset — dedicate the full day</a:t>
            </a:r>
          </a:p>
          <a:p>
            <a:pPr>
              <a:lnSpc>
                <a:spcPct val="125000"/>
              </a:lnSpc>
            </a:pPr>
            <a:r>
              <a:rPr sz="1700" b="0">
                <a:solidFill>
                  <a:srgbClr val="9A9A9A"/>
                </a:solidFill>
                <a:latin typeface="Arial"/>
              </a:rPr>
              <a:t>—  400 frames minimum — instinct takes over</a:t>
            </a:r>
          </a:p>
          <a:p>
            <a:pPr>
              <a:lnSpc>
                <a:spcPct val="125000"/>
              </a:lnSpc>
            </a:pPr>
            <a:r>
              <a:rPr sz="1700" b="0">
                <a:solidFill>
                  <a:srgbClr val="9A9A9A"/>
                </a:solidFill>
                <a:latin typeface="Arial"/>
              </a:rPr>
              <a:t>—  Stop thinking, simply respond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Install It Completely, Today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camera up exactly as shown — no customization</a:t>
            </a:r>
          </a:p>
          <a:p>
            <a:pPr>
              <a:lnSpc>
                <a:spcPct val="125000"/>
              </a:lnSpc>
            </a:pPr>
            <a:r>
              <a:rPr sz="1700" b="0">
                <a:solidFill>
                  <a:srgbClr val="9A9A9A"/>
                </a:solidFill>
                <a:latin typeface="Arial"/>
              </a:rPr>
              <a:t>—  Install the high contrast black and white profile</a:t>
            </a:r>
          </a:p>
          <a:p>
            <a:pPr>
              <a:lnSpc>
                <a:spcPct val="125000"/>
              </a:lnSpc>
            </a:pPr>
            <a:r>
              <a:rPr sz="1700" b="0">
                <a:solidFill>
                  <a:srgbClr val="9A9A9A"/>
                </a:solidFill>
                <a:latin typeface="Arial"/>
              </a:rPr>
              <a:t>—  Do not tweak — trust the process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459-R006976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7-Day Rhythm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Carry the camera every day for 7 days</a:t>
            </a:r>
          </a:p>
          <a:p>
            <a:pPr>
              <a:lnSpc>
                <a:spcPct val="125000"/>
              </a:lnSpc>
            </a:pPr>
            <a:r>
              <a:rPr sz="1700" b="0">
                <a:solidFill>
                  <a:srgbClr val="9A9A9A"/>
                </a:solidFill>
                <a:latin typeface="Arial"/>
              </a:rPr>
              <a:t>—  Photograph morning walks, commutes, errands, anything</a:t>
            </a:r>
          </a:p>
          <a:p>
            <a:pPr>
              <a:lnSpc>
                <a:spcPct val="125000"/>
              </a:lnSpc>
            </a:pPr>
            <a:r>
              <a:rPr sz="1700" b="0">
                <a:solidFill>
                  <a:srgbClr val="9A9A9A"/>
                </a:solidFill>
                <a:latin typeface="Arial"/>
              </a:rPr>
              <a:t>—  End of week: select 10 images, sequence chronologically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System, Zero Friction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real enemy isn't skill — it's friction</a:t>
            </a:r>
          </a:p>
          <a:p>
            <a:pPr>
              <a:lnSpc>
                <a:spcPct val="125000"/>
              </a:lnSpc>
            </a:pPr>
            <a:r>
              <a:rPr sz="1700" b="0">
                <a:solidFill>
                  <a:srgbClr val="9A9A9A"/>
                </a:solidFill>
                <a:latin typeface="Arial"/>
              </a:rPr>
              <a:t>—  One camera, one aesthetic, one workflow</a:t>
            </a:r>
          </a:p>
          <a:p>
            <a:pPr>
              <a:lnSpc>
                <a:spcPct val="125000"/>
              </a:lnSpc>
            </a:pPr>
            <a:r>
              <a:rPr sz="1700" b="0">
                <a:solidFill>
                  <a:srgbClr val="9A9A9A"/>
                </a:solidFill>
                <a:latin typeface="Arial"/>
              </a:rPr>
              <a:t>—  The system only works if fully installed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460-R006974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Customizing the System During Install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"I'll just keep the wide angle too"</a:t>
            </a:r>
          </a:p>
          <a:p>
            <a:pPr>
              <a:lnSpc>
                <a:spcPct val="125000"/>
              </a:lnSpc>
            </a:pPr>
            <a:r>
              <a:rPr sz="1700" b="0">
                <a:solidFill>
                  <a:srgbClr val="9A9A9A"/>
                </a:solidFill>
                <a:latin typeface="Arial"/>
              </a:rPr>
              <a:t>—  Partial adoption = partial results</a:t>
            </a:r>
          </a:p>
          <a:p>
            <a:pPr>
              <a:lnSpc>
                <a:spcPct val="125000"/>
              </a:lnSpc>
            </a:pPr>
            <a:r>
              <a:rPr sz="1700" b="0">
                <a:solidFill>
                  <a:srgbClr val="9A9A9A"/>
                </a:solidFill>
                <a:latin typeface="Arial"/>
              </a:rPr>
              <a:t>—  The negotiation starts small and erodes everything</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501-R00564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Treating the System as a Grind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Ceremony and gear-obsession re-introduce friction</a:t>
            </a:r>
          </a:p>
          <a:p>
            <a:pPr>
              <a:lnSpc>
                <a:spcPct val="125000"/>
              </a:lnSpc>
            </a:pPr>
            <a:r>
              <a:rPr sz="1700" b="0">
                <a:solidFill>
                  <a:srgbClr val="9A9A9A"/>
                </a:solidFill>
                <a:latin typeface="Arial"/>
              </a:rPr>
              <a:t>—  The system is designed to disappear</a:t>
            </a:r>
          </a:p>
          <a:p>
            <a:pPr>
              <a:lnSpc>
                <a:spcPct val="125000"/>
              </a:lnSpc>
            </a:pPr>
            <a:r>
              <a:rPr sz="1700" b="0">
                <a:solidFill>
                  <a:srgbClr val="9A9A9A"/>
                </a:solidFill>
                <a:latin typeface="Arial"/>
              </a:rPr>
              <a:t>—  If it feels like labor, you've over-complicated it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507-R00536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What Came Before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043 laid the foundation for daily consistency</a:t>
            </a:r>
          </a:p>
          <a:p>
            <a:pPr>
              <a:lnSpc>
                <a:spcPct val="125000"/>
              </a:lnSpc>
            </a:pPr>
            <a:r>
              <a:rPr sz="1700" b="0">
                <a:solidFill>
                  <a:srgbClr val="9A9A9A"/>
                </a:solidFill>
                <a:latin typeface="Arial"/>
              </a:rPr>
              <a:t>—  This lesson operationalizes it as a complete installed system</a:t>
            </a:r>
          </a:p>
          <a:p>
            <a:pPr>
              <a:lnSpc>
                <a:spcPct val="125000"/>
              </a:lnSpc>
            </a:pPr>
            <a:r>
              <a:rPr sz="1700" b="0">
                <a:solidFill>
                  <a:srgbClr val="9A9A9A"/>
                </a:solidFill>
                <a:latin typeface="Arial"/>
              </a:rPr>
              <a:t>—  The why becomes the how</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221-R01357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 We Go From 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045 stress-tests the system in real conditions</a:t>
            </a:r>
          </a:p>
          <a:p>
            <a:pPr>
              <a:lnSpc>
                <a:spcPct val="125000"/>
              </a:lnSpc>
            </a:pPr>
            <a:r>
              <a:rPr sz="1700" b="0">
                <a:solidFill>
                  <a:srgbClr val="9A9A9A"/>
                </a:solidFill>
                <a:latin typeface="Arial"/>
              </a:rPr>
              <a:t>—  Chaos becomes the proving ground</a:t>
            </a:r>
          </a:p>
          <a:p>
            <a:pPr>
              <a:lnSpc>
                <a:spcPct val="125000"/>
              </a:lnSpc>
            </a:pPr>
            <a:r>
              <a:rPr sz="1700" b="0">
                <a:solidFill>
                  <a:srgbClr val="9A9A9A"/>
                </a:solidFill>
                <a:latin typeface="Arial"/>
              </a:rPr>
              <a:t>—  The installed system meets the unpredictable world</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223-R013572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Install It. Trust It. Live Through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enemy is friction — the system removes it completely</a:t>
            </a:r>
          </a:p>
          <a:p>
            <a:pPr>
              <a:lnSpc>
                <a:spcPct val="125000"/>
              </a:lnSpc>
            </a:pPr>
            <a:r>
              <a:rPr sz="1700" b="0">
                <a:solidFill>
                  <a:srgbClr val="9A9A9A"/>
                </a:solidFill>
                <a:latin typeface="Arial"/>
              </a:rPr>
              <a:t>—  One camera, one aesthetic, one workflow, one daily rhythm</a:t>
            </a:r>
          </a:p>
          <a:p>
            <a:pPr>
              <a:lnSpc>
                <a:spcPct val="125000"/>
              </a:lnSpc>
            </a:pPr>
            <a:r>
              <a:rPr sz="1700" b="0">
                <a:solidFill>
                  <a:srgbClr val="9A9A9A"/>
                </a:solidFill>
                <a:latin typeface="Arial"/>
              </a:rPr>
              <a:t>—  Install it fully. Trust it. Go live.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What a fully frictionless daily system looks like</a:t>
            </a:r>
          </a:p>
          <a:p>
            <a:pPr>
              <a:lnSpc>
                <a:spcPct val="125000"/>
              </a:lnSpc>
            </a:pPr>
            <a:r>
              <a:rPr sz="1700" b="0">
                <a:solidFill>
                  <a:srgbClr val="9A9A9A"/>
                </a:solidFill>
                <a:latin typeface="Arial"/>
              </a:rPr>
              <a:t>—  How to install it inside 24 hours</a:t>
            </a:r>
          </a:p>
          <a:p>
            <a:pPr>
              <a:lnSpc>
                <a:spcPct val="125000"/>
              </a:lnSpc>
            </a:pPr>
            <a:r>
              <a:rPr sz="1700" b="0">
                <a:solidFill>
                  <a:srgbClr val="9A9A9A"/>
                </a:solidFill>
                <a:latin typeface="Arial"/>
              </a:rPr>
              <a:t>—  Why partial adoption produces partial results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Friction Is the Silent Killer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Multiple lenses = multiple decisions = paralysis</a:t>
            </a:r>
          </a:p>
          <a:p>
            <a:pPr>
              <a:lnSpc>
                <a:spcPct val="125000"/>
              </a:lnSpc>
            </a:pPr>
            <a:r>
              <a:rPr sz="1700" b="0">
                <a:solidFill>
                  <a:srgbClr val="9A9A9A"/>
                </a:solidFill>
                <a:latin typeface="Arial"/>
              </a:rPr>
              <a:t>—  RAW backlogs pile up and never get touched</a:t>
            </a:r>
          </a:p>
          <a:p>
            <a:pPr>
              <a:lnSpc>
                <a:spcPct val="125000"/>
              </a:lnSpc>
            </a:pPr>
            <a:r>
              <a:rPr sz="1700" b="0">
                <a:solidFill>
                  <a:srgbClr val="9A9A9A"/>
                </a:solidFill>
                <a:latin typeface="Arial"/>
              </a:rPr>
              <a:t>—  Waiting for "interesting" kills momentum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Partial Adoption Breaks the System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Remove one non-negotiable and the system weakens</a:t>
            </a:r>
          </a:p>
          <a:p>
            <a:pPr>
              <a:lnSpc>
                <a:spcPct val="125000"/>
              </a:lnSpc>
            </a:pPr>
            <a:r>
              <a:rPr sz="1700" b="0">
                <a:solidFill>
                  <a:srgbClr val="9A9A9A"/>
                </a:solidFill>
                <a:latin typeface="Arial"/>
              </a:rPr>
              <a:t>—  You can't negotiate with the install</a:t>
            </a:r>
          </a:p>
          <a:p>
            <a:pPr>
              <a:lnSpc>
                <a:spcPct val="125000"/>
              </a:lnSpc>
            </a:pPr>
            <a:r>
              <a:rPr sz="1700" b="0">
                <a:solidFill>
                  <a:srgbClr val="9A9A9A"/>
                </a:solidFill>
                <a:latin typeface="Arial"/>
              </a:rPr>
              <a:t>—  All in, or the results are partial</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the System 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 Ricoh GR, pocket-sized</a:t>
            </a:r>
          </a:p>
          <a:p>
            <a:pPr>
              <a:lnSpc>
                <a:spcPct val="125000"/>
              </a:lnSpc>
            </a:pPr>
            <a:r>
              <a:rPr sz="1700" b="0">
                <a:solidFill>
                  <a:srgbClr val="9A9A9A"/>
                </a:solidFill>
                <a:latin typeface="Arial"/>
              </a:rPr>
              <a:t>—  One aesthetic — high contrast black and white</a:t>
            </a:r>
          </a:p>
          <a:p>
            <a:pPr>
              <a:lnSpc>
                <a:spcPct val="125000"/>
              </a:lnSpc>
            </a:pPr>
            <a:r>
              <a:rPr sz="1700" b="0">
                <a:solidFill>
                  <a:srgbClr val="9A9A9A"/>
                </a:solidFill>
                <a:latin typeface="Arial"/>
              </a:rPr>
              <a:t>—  One file type — small JPEG, no RAW</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Snap Focus and Automatic Mode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Snap Focus locked at 1 meter</a:t>
            </a:r>
          </a:p>
          <a:p>
            <a:pPr>
              <a:lnSpc>
                <a:spcPct val="125000"/>
              </a:lnSpc>
            </a:pPr>
            <a:r>
              <a:rPr sz="1700" b="0">
                <a:solidFill>
                  <a:srgbClr val="9A9A9A"/>
                </a:solidFill>
                <a:latin typeface="Arial"/>
              </a:rPr>
              <a:t>—  f/16, multi-segment metering, automatic mode</a:t>
            </a:r>
          </a:p>
          <a:p>
            <a:pPr>
              <a:lnSpc>
                <a:spcPct val="125000"/>
              </a:lnSpc>
            </a:pPr>
            <a:r>
              <a:rPr sz="1700" b="0">
                <a:solidFill>
                  <a:srgbClr val="9A9A9A"/>
                </a:solidFill>
                <a:latin typeface="Arial"/>
              </a:rPr>
              <a:t>—  Settings done — raise, point, shoot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Lives in Your Pocket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Front right pocket — always</a:t>
            </a:r>
          </a:p>
          <a:p>
            <a:pPr>
              <a:lnSpc>
                <a:spcPct val="125000"/>
              </a:lnSpc>
            </a:pPr>
            <a:r>
              <a:rPr sz="1700" b="0">
                <a:solidFill>
                  <a:srgbClr val="9A9A9A"/>
                </a:solidFill>
                <a:latin typeface="Arial"/>
              </a:rPr>
              <a:t>—  No bag, no strap, no ceremony</a:t>
            </a:r>
          </a:p>
          <a:p>
            <a:pPr>
              <a:lnSpc>
                <a:spcPct val="125000"/>
              </a:lnSpc>
            </a:pPr>
            <a:r>
              <a:rPr sz="1700" b="0">
                <a:solidFill>
                  <a:srgbClr val="9A9A9A"/>
                </a:solidFill>
                <a:latin typeface="Arial"/>
              </a:rPr>
              <a:t>—  The camera is a constant companion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Becomes Inseparable from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don't "go shooting" — you live and shoot through it</a:t>
            </a:r>
          </a:p>
          <a:p>
            <a:pPr>
              <a:lnSpc>
                <a:spcPct val="125000"/>
              </a:lnSpc>
            </a:pPr>
            <a:r>
              <a:rPr sz="1700" b="0">
                <a:solidFill>
                  <a:srgbClr val="9A9A9A"/>
                </a:solidFill>
                <a:latin typeface="Arial"/>
              </a:rPr>
              <a:t>—  No performance, no photo mindset, no ceremony</a:t>
            </a:r>
          </a:p>
          <a:p>
            <a:pPr>
              <a:lnSpc>
                <a:spcPct val="125000"/>
              </a:lnSpc>
            </a:pPr>
            <a:r>
              <a:rPr sz="1700" b="0">
                <a:solidFill>
                  <a:srgbClr val="9A9A9A"/>
                </a:solidFill>
                <a:latin typeface="Arial"/>
              </a:rPr>
              <a:t>—  Life is the subject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