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are locking down your Ricoh GR — one time, completely, non-negotiably. This is not a menu you revisit on the street. This is not a starting point you "customize later." You set it exactly the way I'm about to show you, and then you never touch it again. The setup is the freedom.</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Buttons. Fn button is Snap — that's it. Display Custom Setting 1 is Snap Focus Distance. Custom Settings 2 through 5: all Off. Movie Button becomes Crop Mode. Touch AF: Off. You are removing every shortcut that isn't essential. The buttons should only do the two things you actually need on the street — toggle snap and switch crop. Everything else is noise.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Display settings. Shooting Info Display: Simplified. Playback Info Display: nothing selected. Grid: 4×4. Guide Display: Off. Power Button Lamp: Off. Auto Power Off: Off. Sleep Mode: Off. Your LCD should show shutter speed, aperture, ISO, exposure compensation, and the grid. Nothing else. Remove all visual clutter. The less your screen pulls your eye, the more the world does.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final check before you walk out the door: AV mode, f/8, Snap Focus at 2 meters, Auto ISO with floor at 160 and ceiling at 25,600, minimum shutter 1/500, JPEG only, High Contrast B W baked in, minimal screen, Fn button set to Snap. Raise camera. Point. Shoot. The only things you will touch on the street are exposure compensation and the Fn button. That's the whole system.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system working under real pressure. Drop yourself into pure chaos — a dense crowd, noise, constant movement, a festival at full tilt. The solution does not change: Snap Focus at 1 meter, f/16, Multi-segment metering, exposure comp ready, High Contrast B W, small JPEG. When the chaos increases, you tighten rather than fiddle — reach for the 50mm crop, underexpose to minus 2, expose for the highlights, crush the shadows. The environment changes. The system stays the same. That's the whole point of locking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Volume is part of the system. Give the installed machine a couple of hard days with no preparation and no special conditions, and you'll shoot in the hundreds — even the thousands. Because the settings are locked and the files are small, there's no backlog — import same day, cull same day, publish same day. Shoot more, think less. Volume increases instinct. That's what the small-JPEG workflow makes possible.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same setup that holds up in pure chaos also holds up over the long, quiet stretch of daily street walking. Same camera. Same settings. Same workflow: walk your route, photograph daily, cull the same night, repeat the next morning. A frictionless system means no decisions pile up. Run that rhythm for a couple of weeks and you don't just have frames — you have a complete, sequenced body of work, even a book. Not because the place was special. Because the system was installed.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know the temptation. You read through these settings and your brain starts negotiating — "maybe I'll try f/5.6 just to see" or "I'll add one more custom button." Resist it completely. Every tweak is a small leak. The power of this system is its totality — when every variable is locked, the only thing left is you and the world. Trust the process. Install it exactly as given.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Your move right now: sit down with your Ricoh tonight — not on the street tomorrow morning, tonight — and install every single setting from this lesson. Walk through the checklist. Confirm AV mode, f/8, Snap Focus at 2 meters, Auto ISO, JPEG, High Contrast B W baked. Close the menus. Put the camera in your pocket. Walk out tomorrow with a machine that is already done.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the system is installed, go for your first walk with one goal: make at least 100 photographs. Not 100 good photographs — 100 photographs, full stop. Do not review every frame on the LCD while you're out. The camera is set up. All you have to do is raise it, point it, and shoot. Get comfortable with the physical rhythm — wrist strap, shutter press, moving through the world. That's the whole assignment.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is diving into the menus on the street. It feels productive — "I'll just quickly adjust the shadow contrast" — but every second you spend in a menu is a second you're not in the world. You miss the frame. You break the flow. You step out of presence and into management. Set it at home. Do not touch it outside. The discipline here is what makes everything else work.</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your camera will be a fully installed machine — mode, focus, exposure, file format, image control, buttons, and display all locked in. You won't wonder what to change. You won't tweak on the street. You'll understand the reasoning behind every decision, and you'll be ready to walk out the door and shoot.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shooting RAW "just in case" you want to fix something later. That safety net sounds reasonable and it will quietly kill the practice. RAW creates backlog. Backlog creates hesitation about culling. Hesitation stops the daily rhythm. JPEG only is not a limitation — it is a commitment to the image you made in the moment. Commit to the frame. Not the fix.</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042 laid out the philosophical case for why the FLUX system works — why constraint, simplicity, and a single committed workflow compound into real results. This lesson is where that philosophy becomes hardware. Everything discussed before about removing decisions and trusting the system now lives in your actual camera. Theory installed.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044 takes this installed machine into actual street conditions — how to operate it, how instinct replaces analysis, how the system moves with your body. The settings are done. What comes next is execution: how to move, how to trust, how to let the installed machine disappear so that what remains is just you and the photograph.</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everything you need to carry out the door. AV mode. f/8. Snap Focus at 2 meters. Auto ISO, floor 160, ceiling 25,600, minimum shutter 1/500. JPEG only. High Contrast B W baked in. Buttons stripped. Display simplified. Exposure compensation is your one and only street control. Set it once. Lock it down. Never touch it again. The system is the freedom — now go use it. Catch you in Lesson 044.</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more than you think: every time you dive into a menu on the street, you leave the world. You stop seeing. You miss the frame. The whole point of the FLUX system is to keep you present and moving — and that only happens when the camera is already set up before you leave home.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deeper principle here too: constraint is the engine of this practice. The less you have to decide about the camera, the more you can give to the photograph. Remove the variables and what's left is instinct — which is exactly where you want to be operating.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Start with your shooting mode. Set it to AV — Aperture Priority — and set your aperture to f/8. That's where it lives. Ninety percent of the time you are in AV mode. You can use P mode occasionally, but f/8 is the default and you do not move it. We are letting the camera do the exposure work so your brain can do the seeing work.</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Focus next. Set your Focus Mode to Single Point — Select AF. Set your Snap Focus distance to 2 meters. Full Press Snap: Off. AF Assist Light: Off. Then assign your Fn button to Snap. Now you can toggle instantly between Single Point AF and Snap Focus. In Snap at 2 meters, roughly one meter to infinity is in focus — raise it, point it, it's sharp. GRIIIx users: use f/9 and 3.5 meters snap distance.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Exposure. Set metering to Multi-segment. ISO goes to Auto — lower limit 160, upper limit 25,600. Minimum shutter speed: 1/500. That floor keeps your frames sharp while you move. And here's the only control you will actually touch on the street: the Exposure Compensation dial. Not the shutter. Not the ISO. Not the aperture. Just exposure comp. If you want deeper shadows, underexpose. That's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File format. JPEG only. Do not shoot RAW. Do not shoot RAW plus JPEG. The aspect ratio is 3:2. Small JPEG — approximately 3504 by 2336 pixels. Small files create speed. Speed creates rhythm. RAW creates backlog. And backlog kills the practice. Commit to JPEG. What you see is what you get. Everything is baked 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image control — this is where the look lives. Set Image Control to High Contrast B W. Enter these exact values: High/Low Key minus 2, Contrast plus 4, Highlight Contrast minus 4, Shadow Contrast 0, Sharpness plus 4, Shading plus 4, Clarity plus 4. Grain: On, Size 2. Toning: Off. Every frame baked. No fixing in post. Set it once and never touch it again.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8 · THE SYSTEM — RICOH GR</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Setting Up the Ricoh GR</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25-R003068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Image Control: High Contrast B&amp;W Baked 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Image Control: High Contrast B W</a:t>
            </a:r>
          </a:p>
          <a:p>
            <a:pPr>
              <a:lnSpc>
                <a:spcPct val="125000"/>
              </a:lnSpc>
            </a:pPr>
            <a:r>
              <a:rPr sz="1700" b="0">
                <a:solidFill>
                  <a:srgbClr val="9A9A9A"/>
                </a:solidFill>
                <a:latin typeface="Arial"/>
              </a:rPr>
              <a:t>—  Specific values — enter them exactly, do not round</a:t>
            </a:r>
          </a:p>
          <a:p>
            <a:pPr>
              <a:lnSpc>
                <a:spcPct val="125000"/>
              </a:lnSpc>
            </a:pPr>
            <a:r>
              <a:rPr sz="1700" b="0">
                <a:solidFill>
                  <a:srgbClr val="9A9A9A"/>
                </a:solidFill>
                <a:latin typeface="Arial"/>
              </a:rPr>
              <a:t>—  Grain on, size 2 — the look is locked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Button Layout: Strip It Down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Fn button: Snap</a:t>
            </a:r>
          </a:p>
          <a:p>
            <a:pPr>
              <a:lnSpc>
                <a:spcPct val="125000"/>
              </a:lnSpc>
            </a:pPr>
            <a:r>
              <a:rPr sz="1700" b="0">
                <a:solidFill>
                  <a:srgbClr val="9A9A9A"/>
                </a:solidFill>
                <a:latin typeface="Arial"/>
              </a:rPr>
              <a:t>—  Custom Settings 2–5: Off</a:t>
            </a:r>
          </a:p>
          <a:p>
            <a:pPr>
              <a:lnSpc>
                <a:spcPct val="125000"/>
              </a:lnSpc>
            </a:pPr>
            <a:r>
              <a:rPr sz="1700" b="0">
                <a:solidFill>
                  <a:srgbClr val="9A9A9A"/>
                </a:solidFill>
                <a:latin typeface="Arial"/>
              </a:rPr>
              <a:t>—  Movie button: Crop mode only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Display: Minimum Information, Maximum Presence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Shooting Info Display: Simplified</a:t>
            </a:r>
          </a:p>
          <a:p>
            <a:pPr>
              <a:lnSpc>
                <a:spcPct val="125000"/>
              </a:lnSpc>
            </a:pPr>
            <a:r>
              <a:rPr sz="1700" b="0">
                <a:solidFill>
                  <a:srgbClr val="9A9A9A"/>
                </a:solidFill>
                <a:latin typeface="Arial"/>
              </a:rPr>
              <a:t>—  Playback Info Display: nothing selected</a:t>
            </a:r>
          </a:p>
          <a:p>
            <a:pPr>
              <a:lnSpc>
                <a:spcPct val="125000"/>
              </a:lnSpc>
            </a:pPr>
            <a:r>
              <a:rPr sz="1700" b="0">
                <a:solidFill>
                  <a:srgbClr val="9A9A9A"/>
                </a:solidFill>
                <a:latin typeface="Arial"/>
              </a:rPr>
              <a:t>—  Grid: 4×4 — the only overlay you keep</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Final Checklist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AV mode · f/8 · Snap Focus 2m</a:t>
            </a:r>
          </a:p>
          <a:p>
            <a:pPr>
              <a:lnSpc>
                <a:spcPct val="125000"/>
              </a:lnSpc>
            </a:pPr>
            <a:r>
              <a:rPr sz="1700" b="0">
                <a:solidFill>
                  <a:srgbClr val="9A9A9A"/>
                </a:solidFill>
                <a:latin typeface="Arial"/>
              </a:rPr>
              <a:t>—  Auto ISO · JPEG only · High Contrast B W baked</a:t>
            </a:r>
          </a:p>
          <a:p>
            <a:pPr>
              <a:lnSpc>
                <a:spcPct val="125000"/>
              </a:lnSpc>
            </a:pPr>
            <a:r>
              <a:rPr sz="1700" b="0">
                <a:solidFill>
                  <a:srgbClr val="9A9A9A"/>
                </a:solidFill>
                <a:latin typeface="Arial"/>
              </a:rPr>
              <a:t>—  Exposure comp is your only street control</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606-R01256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System Holds When Chaos Increases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environment changes — the system stays identical</a:t>
            </a:r>
          </a:p>
          <a:p>
            <a:pPr>
              <a:lnSpc>
                <a:spcPct val="125000"/>
              </a:lnSpc>
            </a:pPr>
            <a:r>
              <a:rPr sz="1700" b="0">
                <a:solidFill>
                  <a:srgbClr val="9A9A9A"/>
                </a:solidFill>
                <a:latin typeface="Arial"/>
              </a:rPr>
              <a:t>—  50mm crop, underexpose minus 2</a:t>
            </a:r>
          </a:p>
          <a:p>
            <a:pPr>
              <a:lnSpc>
                <a:spcPct val="125000"/>
              </a:lnSpc>
            </a:pPr>
            <a:r>
              <a:rPr sz="1700" b="0">
                <a:solidFill>
                  <a:srgbClr val="9A9A9A"/>
                </a:solidFill>
                <a:latin typeface="Arial"/>
              </a:rPr>
              <a:t>—  Expose for highlights, crush the shadows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Volume Creates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Hundreds or thousands of frames on a hard day — no backlog</a:t>
            </a:r>
          </a:p>
          <a:p>
            <a:pPr>
              <a:lnSpc>
                <a:spcPct val="125000"/>
              </a:lnSpc>
            </a:pPr>
            <a:r>
              <a:rPr sz="1700" b="0">
                <a:solidFill>
                  <a:srgbClr val="9A9A9A"/>
                </a:solidFill>
                <a:latin typeface="Arial"/>
              </a:rPr>
              <a:t>—  Import same day, cull same day</a:t>
            </a:r>
          </a:p>
          <a:p>
            <a:pPr>
              <a:lnSpc>
                <a:spcPct val="125000"/>
              </a:lnSpc>
            </a:pPr>
            <a:r>
              <a:rPr sz="1700" b="0">
                <a:solidFill>
                  <a:srgbClr val="9A9A9A"/>
                </a:solidFill>
                <a:latin typeface="Arial"/>
              </a:rPr>
              <a:t>—  Volume is not waste — it is instinct training</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Same System Builds a Body of 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Same settings, same workflow, day after day</a:t>
            </a:r>
          </a:p>
          <a:p>
            <a:pPr>
              <a:lnSpc>
                <a:spcPct val="125000"/>
              </a:lnSpc>
            </a:pPr>
            <a:r>
              <a:rPr sz="1700" b="0">
                <a:solidFill>
                  <a:srgbClr val="9A9A9A"/>
                </a:solidFill>
                <a:latin typeface="Arial"/>
              </a:rPr>
              <a:t>—  Walk → photograph → cull → repeat</a:t>
            </a:r>
          </a:p>
          <a:p>
            <a:pPr>
              <a:lnSpc>
                <a:spcPct val="125000"/>
              </a:lnSpc>
            </a:pPr>
            <a:r>
              <a:rPr sz="1700" b="0">
                <a:solidFill>
                  <a:srgbClr val="9A9A9A"/>
                </a:solidFill>
                <a:latin typeface="Arial"/>
              </a:rPr>
              <a:t>—  Weeks of that rhythm produce a complete book, because the system is frictionless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 Not Customize. Trust the Process.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temptation to tweak is real — resist it</a:t>
            </a:r>
          </a:p>
          <a:p>
            <a:pPr>
              <a:lnSpc>
                <a:spcPct val="125000"/>
              </a:lnSpc>
            </a:pPr>
            <a:r>
              <a:rPr sz="1700" b="0">
                <a:solidFill>
                  <a:srgbClr val="9A9A9A"/>
                </a:solidFill>
                <a:latin typeface="Arial"/>
              </a:rPr>
              <a:t>—  Every customization is a small leak in the system</a:t>
            </a:r>
          </a:p>
          <a:p>
            <a:pPr>
              <a:lnSpc>
                <a:spcPct val="125000"/>
              </a:lnSpc>
            </a:pPr>
            <a:r>
              <a:rPr sz="1700" b="0">
                <a:solidFill>
                  <a:srgbClr val="9A9A9A"/>
                </a:solidFill>
                <a:latin typeface="Arial"/>
              </a:rPr>
              <a:t>—  Trust compounds; tinkering compounds too</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Install Before You Leave Home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every parameter tonight — not on the street</a:t>
            </a:r>
          </a:p>
          <a:p>
            <a:pPr>
              <a:lnSpc>
                <a:spcPct val="125000"/>
              </a:lnSpc>
            </a:pPr>
            <a:r>
              <a:rPr sz="1700" b="0">
                <a:solidFill>
                  <a:srgbClr val="9A9A9A"/>
                </a:solidFill>
                <a:latin typeface="Arial"/>
              </a:rPr>
              <a:t>—  Confirm: AV, f/8, Snap 2m, JPEG, High Contrast B W</a:t>
            </a:r>
          </a:p>
          <a:p>
            <a:pPr>
              <a:lnSpc>
                <a:spcPct val="125000"/>
              </a:lnSpc>
            </a:pPr>
            <a:r>
              <a:rPr sz="1700" b="0">
                <a:solidFill>
                  <a:srgbClr val="9A9A9A"/>
                </a:solidFill>
                <a:latin typeface="Arial"/>
              </a:rPr>
              <a:t>—  Walk out tomorrow with a fully installed machine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First Walk: 100 Frames, Zero Judgment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Goal: 100 photographs on your first walk</a:t>
            </a:r>
          </a:p>
          <a:p>
            <a:pPr>
              <a:lnSpc>
                <a:spcPct val="125000"/>
              </a:lnSpc>
            </a:pPr>
            <a:r>
              <a:rPr sz="1700" b="0">
                <a:solidFill>
                  <a:srgbClr val="9A9A9A"/>
                </a:solidFill>
                <a:latin typeface="Arial"/>
              </a:rPr>
              <a:t>—  Do not review on the LCD mid-walk</a:t>
            </a:r>
          </a:p>
          <a:p>
            <a:pPr>
              <a:lnSpc>
                <a:spcPct val="125000"/>
              </a:lnSpc>
            </a:pPr>
            <a:r>
              <a:rPr sz="1700" b="0">
                <a:solidFill>
                  <a:srgbClr val="9A9A9A"/>
                </a:solidFill>
                <a:latin typeface="Arial"/>
              </a:rPr>
              <a:t>—  Raise, point, shoot — get comfortable with the motion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Setup. Locked. Forever.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configuration — do not negotiate</a:t>
            </a:r>
          </a:p>
          <a:p>
            <a:pPr>
              <a:lnSpc>
                <a:spcPct val="125000"/>
              </a:lnSpc>
            </a:pPr>
            <a:r>
              <a:rPr sz="1700" b="0">
                <a:solidFill>
                  <a:srgbClr val="9A9A9A"/>
                </a:solidFill>
                <a:latin typeface="Arial"/>
              </a:rPr>
              <a:t>—  Set it once, forget it forever</a:t>
            </a:r>
          </a:p>
          <a:p>
            <a:pPr>
              <a:lnSpc>
                <a:spcPct val="125000"/>
              </a:lnSpc>
            </a:pPr>
            <a:r>
              <a:rPr sz="1700" b="0">
                <a:solidFill>
                  <a:srgbClr val="9A9A9A"/>
                </a:solidFill>
                <a:latin typeface="Arial"/>
              </a:rPr>
              <a:t>—  The system frees you; tinkering traps you</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602-R01281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Tweaking Settings Mid-Walk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Diving into menus on the street kills presence</a:t>
            </a:r>
          </a:p>
          <a:p>
            <a:pPr>
              <a:lnSpc>
                <a:spcPct val="125000"/>
              </a:lnSpc>
            </a:pPr>
            <a:r>
              <a:rPr sz="1700" b="0">
                <a:solidFill>
                  <a:srgbClr val="9A9A9A"/>
                </a:solidFill>
                <a:latin typeface="Arial"/>
              </a:rPr>
              <a:t>—  "Just a quick adjustment" is a full disconnection</a:t>
            </a:r>
          </a:p>
          <a:p>
            <a:pPr>
              <a:lnSpc>
                <a:spcPct val="125000"/>
              </a:lnSpc>
            </a:pPr>
            <a:r>
              <a:rPr sz="1700" b="0">
                <a:solidFill>
                  <a:srgbClr val="9A9A9A"/>
                </a:solidFill>
                <a:latin typeface="Arial"/>
              </a:rPr>
              <a:t>—  Set it at home — never adjust it outside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41-R007947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RAW "Just in Case"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RAW creates backlog — backlog stops the practice</a:t>
            </a:r>
          </a:p>
          <a:p>
            <a:pPr>
              <a:lnSpc>
                <a:spcPct val="125000"/>
              </a:lnSpc>
            </a:pPr>
            <a:r>
              <a:rPr sz="1700" b="0">
                <a:solidFill>
                  <a:srgbClr val="9A9A9A"/>
                </a:solidFill>
                <a:latin typeface="Arial"/>
              </a:rPr>
              <a:t>—  "Just in case" is anxiety, not craft</a:t>
            </a:r>
          </a:p>
          <a:p>
            <a:pPr>
              <a:lnSpc>
                <a:spcPct val="125000"/>
              </a:lnSpc>
            </a:pPr>
            <a:r>
              <a:rPr sz="1700" b="0">
                <a:solidFill>
                  <a:srgbClr val="9A9A9A"/>
                </a:solidFill>
                <a:latin typeface="Arial"/>
              </a:rPr>
              <a:t>—  JPEG baked is a commitment to the moment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442-R00784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Built on What Came Before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042 established the FLUX camera philosophy</a:t>
            </a:r>
          </a:p>
          <a:p>
            <a:pPr>
              <a:lnSpc>
                <a:spcPct val="125000"/>
              </a:lnSpc>
            </a:pPr>
            <a:r>
              <a:rPr sz="1700" b="0">
                <a:solidFill>
                  <a:srgbClr val="9A9A9A"/>
                </a:solidFill>
                <a:latin typeface="Arial"/>
              </a:rPr>
              <a:t>—  This lesson is the physical installation of that philosophy</a:t>
            </a:r>
          </a:p>
          <a:p>
            <a:pPr>
              <a:lnSpc>
                <a:spcPct val="125000"/>
              </a:lnSpc>
            </a:pPr>
            <a:r>
              <a:rPr sz="1700" b="0">
                <a:solidFill>
                  <a:srgbClr val="9A9A9A"/>
                </a:solidFill>
                <a:latin typeface="Arial"/>
              </a:rPr>
              <a:t>—  Theory becomes hardware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449-R007536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Comes Next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044 takes the installed system into motion</a:t>
            </a:r>
          </a:p>
          <a:p>
            <a:pPr>
              <a:lnSpc>
                <a:spcPct val="125000"/>
              </a:lnSpc>
            </a:pPr>
            <a:r>
              <a:rPr sz="1700" b="0">
                <a:solidFill>
                  <a:srgbClr val="9A9A9A"/>
                </a:solidFill>
                <a:latin typeface="Arial"/>
              </a:rPr>
              <a:t>—  Settings locked — now the operating mode changes</a:t>
            </a:r>
          </a:p>
          <a:p>
            <a:pPr>
              <a:lnSpc>
                <a:spcPct val="125000"/>
              </a:lnSpc>
            </a:pPr>
            <a:r>
              <a:rPr sz="1700" b="0">
                <a:solidFill>
                  <a:srgbClr val="9A9A9A"/>
                </a:solidFill>
                <a:latin typeface="Arial"/>
              </a:rPr>
              <a:t>—  From setup to street execution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452-R00730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It. Lock It. Go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AV · f/8 · Snap 2m · Auto ISO · JPEG · High Contrast B W</a:t>
            </a:r>
          </a:p>
          <a:p>
            <a:pPr>
              <a:lnSpc>
                <a:spcPct val="125000"/>
              </a:lnSpc>
            </a:pPr>
            <a:r>
              <a:rPr sz="1700" b="0">
                <a:solidFill>
                  <a:srgbClr val="9A9A9A"/>
                </a:solidFill>
                <a:latin typeface="Arial"/>
              </a:rPr>
              <a:t>—  One exposure compensation dial — your only street control</a:t>
            </a:r>
          </a:p>
          <a:p>
            <a:pPr>
              <a:lnSpc>
                <a:spcPct val="125000"/>
              </a:lnSpc>
            </a:pPr>
            <a:r>
              <a:rPr sz="1700" b="0">
                <a:solidFill>
                  <a:srgbClr val="9A9A9A"/>
                </a:solidFill>
                <a:latin typeface="Arial"/>
              </a:rPr>
              <a:t>—  Set it once, forget it forever, go make photographs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Exact settings installed, nothing improvised</a:t>
            </a:r>
          </a:p>
          <a:p>
            <a:pPr>
              <a:lnSpc>
                <a:spcPct val="125000"/>
              </a:lnSpc>
            </a:pPr>
            <a:r>
              <a:rPr sz="1700" b="0">
                <a:solidFill>
                  <a:srgbClr val="9A9A9A"/>
                </a:solidFill>
                <a:latin typeface="Arial"/>
              </a:rPr>
              <a:t>—  Understand why each choice was made</a:t>
            </a:r>
          </a:p>
          <a:p>
            <a:pPr>
              <a:lnSpc>
                <a:spcPct val="125000"/>
              </a:lnSpc>
            </a:pPr>
            <a:r>
              <a:rPr sz="1700" b="0">
                <a:solidFill>
                  <a:srgbClr val="9A9A9A"/>
                </a:solidFill>
                <a:latin typeface="Arial"/>
              </a:rPr>
              <a:t>—  Ready to raise the camera and shoot immediately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Menus Are the Enemy of Flow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menu dive breaks presence</a:t>
            </a:r>
          </a:p>
          <a:p>
            <a:pPr>
              <a:lnSpc>
                <a:spcPct val="125000"/>
              </a:lnSpc>
            </a:pPr>
            <a:r>
              <a:rPr sz="1700" b="0">
                <a:solidFill>
                  <a:srgbClr val="9A9A9A"/>
                </a:solidFill>
                <a:latin typeface="Arial"/>
              </a:rPr>
              <a:t>—  Tinkering on the street kills the frame</a:t>
            </a:r>
          </a:p>
          <a:p>
            <a:pPr>
              <a:lnSpc>
                <a:spcPct val="125000"/>
              </a:lnSpc>
            </a:pPr>
            <a:r>
              <a:rPr sz="1700" b="0">
                <a:solidFill>
                  <a:srgbClr val="9A9A9A"/>
                </a:solidFill>
                <a:latin typeface="Arial"/>
              </a:rPr>
              <a:t>—  A locked system keeps you in the world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Constraint Is the Engine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Fewer controls = faster decisions</a:t>
            </a:r>
          </a:p>
          <a:p>
            <a:pPr>
              <a:lnSpc>
                <a:spcPct val="125000"/>
              </a:lnSpc>
            </a:pPr>
            <a:r>
              <a:rPr sz="1700" b="0">
                <a:solidFill>
                  <a:srgbClr val="9A9A9A"/>
                </a:solidFill>
                <a:latin typeface="Arial"/>
              </a:rPr>
              <a:t>—  The constraint compounds over time</a:t>
            </a:r>
          </a:p>
          <a:p>
            <a:pPr>
              <a:lnSpc>
                <a:spcPct val="125000"/>
              </a:lnSpc>
            </a:pPr>
            <a:r>
              <a:rPr sz="1700" b="0">
                <a:solidFill>
                  <a:srgbClr val="9A9A9A"/>
                </a:solidFill>
                <a:latin typeface="Arial"/>
              </a:rPr>
              <a:t>—  Less camera, more photograph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Mode: AV at f/8</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Mode: AV — Aperture Priority</a:t>
            </a:r>
          </a:p>
          <a:p>
            <a:pPr>
              <a:lnSpc>
                <a:spcPct val="125000"/>
              </a:lnSpc>
            </a:pPr>
            <a:r>
              <a:rPr sz="1700" b="0">
                <a:solidFill>
                  <a:srgbClr val="9A9A9A"/>
                </a:solidFill>
                <a:latin typeface="Arial"/>
              </a:rPr>
              <a:t>—  Aperture: f/8 — the locked setting</a:t>
            </a:r>
          </a:p>
          <a:p>
            <a:pPr>
              <a:lnSpc>
                <a:spcPct val="125000"/>
              </a:lnSpc>
            </a:pPr>
            <a:r>
              <a:rPr sz="1700" b="0">
                <a:solidFill>
                  <a:srgbClr val="9A9A9A"/>
                </a:solidFill>
                <a:latin typeface="Arial"/>
              </a:rPr>
              <a:t>—  Let the camera handle the rest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Focus: Snap at 2 Meters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Focus Mode: Single Point / Select AF</a:t>
            </a:r>
          </a:p>
          <a:p>
            <a:pPr>
              <a:lnSpc>
                <a:spcPct val="125000"/>
              </a:lnSpc>
            </a:pPr>
            <a:r>
              <a:rPr sz="1700" b="0">
                <a:solidFill>
                  <a:srgbClr val="9A9A9A"/>
                </a:solidFill>
                <a:latin typeface="Arial"/>
              </a:rPr>
              <a:t>—  Snap Focus Distance: 2 meters</a:t>
            </a:r>
          </a:p>
          <a:p>
            <a:pPr>
              <a:lnSpc>
                <a:spcPct val="125000"/>
              </a:lnSpc>
            </a:pPr>
            <a:r>
              <a:rPr sz="1700" b="0">
                <a:solidFill>
                  <a:srgbClr val="9A9A9A"/>
                </a:solidFill>
                <a:latin typeface="Arial"/>
              </a:rPr>
              <a:t>—  Fn button toggles between the two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Exposure: Auto ISO, Fixed Shutter Floor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Metering: Multi-segment</a:t>
            </a:r>
          </a:p>
          <a:p>
            <a:pPr>
              <a:lnSpc>
                <a:spcPct val="125000"/>
              </a:lnSpc>
            </a:pPr>
            <a:r>
              <a:rPr sz="1700" b="0">
                <a:solidFill>
                  <a:srgbClr val="9A9A9A"/>
                </a:solidFill>
                <a:latin typeface="Arial"/>
              </a:rPr>
              <a:t>—  ISO: Auto — 160 lower, 25,600 upper</a:t>
            </a:r>
          </a:p>
          <a:p>
            <a:pPr>
              <a:lnSpc>
                <a:spcPct val="125000"/>
              </a:lnSpc>
            </a:pPr>
            <a:r>
              <a:rPr sz="1700" b="0">
                <a:solidFill>
                  <a:srgbClr val="9A9A9A"/>
                </a:solidFill>
                <a:latin typeface="Arial"/>
              </a:rPr>
              <a:t>—  Minimum shutter speed: 1/500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File Format: JPEG Only, Small, 3:2</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File Type: JPEG only — not RAW, not RAW+JPEG</a:t>
            </a:r>
          </a:p>
          <a:p>
            <a:pPr>
              <a:lnSpc>
                <a:spcPct val="125000"/>
              </a:lnSpc>
            </a:pPr>
            <a:r>
              <a:rPr sz="1700" b="0">
                <a:solidFill>
                  <a:srgbClr val="9A9A9A"/>
                </a:solidFill>
                <a:latin typeface="Arial"/>
              </a:rPr>
              <a:t>—  Aspect Ratio: 3:2</a:t>
            </a:r>
          </a:p>
          <a:p>
            <a:pPr>
              <a:lnSpc>
                <a:spcPct val="125000"/>
              </a:lnSpc>
            </a:pPr>
            <a:r>
              <a:rPr sz="1700" b="0">
                <a:solidFill>
                  <a:srgbClr val="9A9A9A"/>
                </a:solidFill>
                <a:latin typeface="Arial"/>
              </a:rPr>
              <a:t>—  Small file size — speed creates rhythm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