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Here's the thing about focus: the camera shouldn't be thinking when you are. Zone focus and snap focus exist for one reason — to get the technical decision out of the way so you can stay locked into the moment. Set it. Forget it.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Snap focus isn't locked to two meters forever. When there's no subject up close — an open trail toward the horizon, a river, a distant skyline, a field of texture and light — switch snap focus to infinity. Wide, open, abstract scenes need a different setting than intimate street portraits. The system is fluid. Read the scene, adjust the preset, keep moving.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Shooting small JPEGs in high-contrast black and white is a commitment — what you get is what you made. There's no RAW file to rescue later. That constraint is the point. When you know the image is final at the moment of capture, you start paying more attention before you press the shutter. The limitation sharpens your instinct.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Highlight-weighted metering tells the camera: protect the bright areas, let the shadows go. Combined with high-contrast JPEG processing, the result is deep blacks, clean highlights, and a graphic quality that makes images read immediately. You're not correcting in post — you're designing the tonal range at the moment of capture.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the kind of moment that arrives without warning — someone bursting into motion, jumping, arms flailing, pure energy, gone in a second. There is no time to adjust anything. This is exactly why the settings are locked before you leave home: snap focus at two meters, program mode, no hesitation. When the energy explodes in front of you, your only job is to see it and respond. The camera does the rest. That's the entire reason the system exists.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you're surrounded by hundreds of people and you want one face, one gesture to rise out of the noise, exposure is your scalpel. Switch to aperture priority, keep snap focus at two meters, and push exposure compensation up toward +1.7 — the cluttered background blows to white and the subject emerges clean. In a chaotic, crowded scene, exposure becomes a tool for isolating a single moment of emotion inside the disorder.</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Ricoh's macro mode is where the mundane becomes extraordinary. Trash on the street, a door knocker, the texture of bark — get close enough and the everyday transforms. Snap focus still underpins the approach: the goal is always to remove friction so you can respond to what's in front of you. God is in the details — but only if you get close enough to see them.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practice: before you leave the house, the camera is already configured. Snap focus set. Metering dialed. JPEG mode on. High contrast enabled. When you step out the door, every technical decision is already made. Your only job on the street is to see. Walk out ready. The moment you have to fiddle with settings is the moment you miss the frame.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your next session, commit to one snap focus distance — two meters — for the entire outing. Don't touch it. If the subject is too far, you move. Your feet are your zoom lens, and now your feet are also your focus adjustment. The constraint teaches you how to position your body relative to the scene. That's a lesson no menu setting can teach you.</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Take the full commitment: JPEG only for one month. High contrast, black and white, cranked in-camera. No RAW safety net. Watch what happens to your attention before you press the shutter. When the image is final at capture, you start deciding more clearly. The constraint doesn't limit you — it accelerates you.</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is defaulting back to standard autofocus when things get chaotic — exactly the conditions where it fails you most. Low light, fast movement, crowds — autofocus hunts. Zone and snap focus exist for these moments. Trust the preset distance. Stay present. The system is built for chaos; let it do its job.</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exactly how zone focus and snap focus work, why they matter for street photography, and the precise settings Dante uses on the Ricoh GR so you can replicate the system and stop thinking about focus entirely.</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Another mistake: adjusting settings mid-session. Every time you dive into the menu, you break the flow state. You stop being a photographer and become a camera operator. Lock your settings before you leave. The only thing worth adjusting on the street is exposure compensation — one dial, done. Everything else waits until you're home.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038 established the idea that the camera should feel like an extension of who you are. Zone and snap focus are what make that extension frictionless. Once the camera is configured to disappear in your hands, you stop being someone operating a device and start being someone moving through the world with their eyes fully open.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focus and exposure dialed in automatically, you're ready for Lesson 040 — reading and chasing light. Once you're not thinking about settings, you can give your full attention to what light is doing on surfaces, in shadows, across faces. The technical foundation built here is what makes the next layer of seeing possible.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Zone focus and snap focus aren't just technical tricks — they're a philosophy. Remove every obstacle between seeing and shooting. Dante's system is simple: Ricoh GR, snap focus at two meters, high-contrast JPEG, highlight-weighted metering, and exposure compensation as the one dial. Set it. Forget it. See everything. That's the whole lesson — catch you in the next one.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cold truth: while your camera is hunting for focus, the moment is gone. In street photography, the gap between seeing and shooting has to be zero. Any technical friction — any delay, any hunting, any half-press — is a tax on your presence. Zone and snap focus eliminate the tax.</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snapshot approach is about integrating the camera into your life so seamlessly that there's no separation between living and photographing. That only works if the camera is invisible in your hands. The right focus system makes the camera disappear — and that's when real photographs happen.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Zone focus is simple: you pre-focus the camera to a specific distance — Dante uses two meters — and anything within the depth-of-field zone at that distance is acceptably sharp. You're not focusing on anything when you shoot. You're already focused. Raise the camera. Press. Done.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Snap focus is the Ricoh GR's version of zone focus on demand. You assign it to a button, set your target distance — say two meters — and a single press snaps the focus there instantly. No hunting. No half-press. The camera is always ready before you decide to shoot.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actual setup: Ricoh GR, program mode or aperture priority, snap focus locked to two meters. High-contrast black-and-white JPEGs cranked directly into the file — crushed shadows, highlight-weighted metering. One thing adjusted manually: exposure compensation. Everything else? Automatic. The system is built to remove every obstacle between seeing and shooting.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meters is the sweet spot. Close enough that gesture, expression, and human detail read clearly in the frame. Far enough that you're not in anyone's face. At a small aperture, the depth-of-field at two meters covers enough ground that you don't have to be surgical about your position. Just get close and shoot.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everything else is automatic, exposure compensation becomes your one creative lever. Against a bright field — snow, a white wall, a blown-out sky — push exposure compensation positive, around +1.7, so the background blows clean and the faces and gestures in the foreground pop. The bright field becomes a clean stage the subject stands out against. One adjustment. Maximum impact. That's the whole game.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Zone &amp; Snap Focus + Settings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85-R00117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Exposure Compensation Is the One Control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Everything else is automatic — EC is the single dial</a:t>
            </a:r>
          </a:p>
          <a:p>
            <a:pPr>
              <a:lnSpc>
                <a:spcPct val="125000"/>
              </a:lnSpc>
            </a:pPr>
            <a:r>
              <a:rPr sz="1700" b="0">
                <a:solidFill>
                  <a:srgbClr val="9A9A9A"/>
                </a:solidFill>
                <a:latin typeface="Arial"/>
              </a:rPr>
              <a:t>—  Blow out bright backgrounds to reveal faces and gesture</a:t>
            </a:r>
          </a:p>
          <a:p>
            <a:pPr>
              <a:lnSpc>
                <a:spcPct val="125000"/>
              </a:lnSpc>
            </a:pPr>
            <a:r>
              <a:rPr sz="1700" b="0">
                <a:solidFill>
                  <a:srgbClr val="9A9A9A"/>
                </a:solidFill>
                <a:latin typeface="Arial"/>
              </a:rPr>
              <a:t>—  Against snow or any bright field: push positive to expose for the subject, not the white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413-R00921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Snap Focus to Infinity for Landscapes and Abstraction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Snap focus to infinity for open scenes and abstraction</a:t>
            </a:r>
          </a:p>
          <a:p>
            <a:pPr>
              <a:lnSpc>
                <a:spcPct val="125000"/>
              </a:lnSpc>
            </a:pPr>
            <a:r>
              <a:rPr sz="1700" b="0">
                <a:solidFill>
                  <a:srgbClr val="9A9A9A"/>
                </a:solidFill>
                <a:latin typeface="Arial"/>
              </a:rPr>
              <a:t>—  River trails, open roads, skylines — no subject at two meters</a:t>
            </a:r>
          </a:p>
          <a:p>
            <a:pPr>
              <a:lnSpc>
                <a:spcPct val="125000"/>
              </a:lnSpc>
            </a:pPr>
            <a:r>
              <a:rPr sz="1700" b="0">
                <a:solidFill>
                  <a:srgbClr val="9A9A9A"/>
                </a:solidFill>
                <a:latin typeface="Arial"/>
              </a:rPr>
              <a:t>—  Switch modes fluidly as the scene demands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52-R00368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JPEG, Not RAW: Committing In-Camera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JPEG: the image is decided at the moment of capture</a:t>
            </a:r>
          </a:p>
          <a:p>
            <a:pPr>
              <a:lnSpc>
                <a:spcPct val="125000"/>
              </a:lnSpc>
            </a:pPr>
            <a:r>
              <a:rPr sz="1700" b="0">
                <a:solidFill>
                  <a:srgbClr val="9A9A9A"/>
                </a:solidFill>
                <a:latin typeface="Arial"/>
              </a:rPr>
              <a:t>—  High contrast cranked in-camera — no fixing it later</a:t>
            </a:r>
          </a:p>
          <a:p>
            <a:pPr>
              <a:lnSpc>
                <a:spcPct val="125000"/>
              </a:lnSpc>
            </a:pPr>
            <a:r>
              <a:rPr sz="1700" b="0">
                <a:solidFill>
                  <a:srgbClr val="9A9A9A"/>
                </a:solidFill>
                <a:latin typeface="Arial"/>
              </a:rPr>
              <a:t>—  Commitment forces presence and sharpens instinct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3-R00520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Highlight-Weighted Metering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Highlight-weighted metering protects the brights</a:t>
            </a:r>
          </a:p>
          <a:p>
            <a:pPr>
              <a:lnSpc>
                <a:spcPct val="125000"/>
              </a:lnSpc>
            </a:pPr>
            <a:r>
              <a:rPr sz="1700" b="0">
                <a:solidFill>
                  <a:srgbClr val="9A9A9A"/>
                </a:solidFill>
                <a:latin typeface="Arial"/>
              </a:rPr>
              <a:t>—  Shadows crush naturally — adds drama and graphic quality</a:t>
            </a:r>
          </a:p>
          <a:p>
            <a:pPr>
              <a:lnSpc>
                <a:spcPct val="125000"/>
              </a:lnSpc>
            </a:pPr>
            <a:r>
              <a:rPr sz="1700" b="0">
                <a:solidFill>
                  <a:srgbClr val="9A9A9A"/>
                </a:solidFill>
                <a:latin typeface="Arial"/>
              </a:rPr>
              <a:t>—  Pairs with high-contrast JPEG for maximum punch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2-R0039553.jpe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Pre-Set Settings Free You to Respond on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a fast, high-energy moment erupts, there's no time to think about settings</a:t>
            </a:r>
          </a:p>
          <a:p>
            <a:pPr>
              <a:lnSpc>
                <a:spcPct val="125000"/>
              </a:lnSpc>
            </a:pPr>
            <a:r>
              <a:rPr sz="1700" b="0">
                <a:solidFill>
                  <a:srgbClr val="9A9A9A"/>
                </a:solidFill>
                <a:latin typeface="Arial"/>
              </a:rPr>
              <a:t>—  Snap focus at two meters, program mode — dialed in before you left home</a:t>
            </a:r>
          </a:p>
          <a:p>
            <a:pPr>
              <a:lnSpc>
                <a:spcPct val="125000"/>
              </a:lnSpc>
            </a:pPr>
            <a:r>
              <a:rPr sz="1700" b="0">
                <a:solidFill>
                  <a:srgbClr val="9A9A9A"/>
                </a:solidFill>
                <a:latin typeface="Arial"/>
              </a:rPr>
              <a:t>—  Your only job is to see it and respond; the camera does the rest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26-R01605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Isolate One Subject From a Crowd With Exposure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AV mode · snap focus at two meters · push EC positive</a:t>
            </a:r>
          </a:p>
          <a:p>
            <a:pPr>
              <a:lnSpc>
                <a:spcPct val="125000"/>
              </a:lnSpc>
            </a:pPr>
            <a:r>
              <a:rPr sz="1700" b="0">
                <a:solidFill>
                  <a:srgbClr val="9A9A9A"/>
                </a:solidFill>
                <a:latin typeface="Arial"/>
              </a:rPr>
              <a:t>—  Blow the busy background out to isolate a single subject</a:t>
            </a:r>
          </a:p>
          <a:p>
            <a:pPr>
              <a:lnSpc>
                <a:spcPct val="125000"/>
              </a:lnSpc>
            </a:pPr>
            <a:r>
              <a:rPr sz="1700" b="0">
                <a:solidFill>
                  <a:srgbClr val="9A9A9A"/>
                </a:solidFill>
                <a:latin typeface="Arial"/>
              </a:rPr>
              <a:t>—  Exposure as a tool to sculpt emotion from chaos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220-R02068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Macro Mode and the Divinity of Detail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macro mode — trash becomes sculpture</a:t>
            </a:r>
          </a:p>
          <a:p>
            <a:pPr>
              <a:lnSpc>
                <a:spcPct val="125000"/>
              </a:lnSpc>
            </a:pPr>
            <a:r>
              <a:rPr sz="1700" b="0">
                <a:solidFill>
                  <a:srgbClr val="9A9A9A"/>
                </a:solidFill>
                <a:latin typeface="Arial"/>
              </a:rPr>
              <a:t>—  Snap focus still applies; the tool adapts</a:t>
            </a:r>
          </a:p>
          <a:p>
            <a:pPr>
              <a:lnSpc>
                <a:spcPct val="125000"/>
              </a:lnSpc>
            </a:pPr>
            <a:r>
              <a:rPr sz="1700" b="0">
                <a:solidFill>
                  <a:srgbClr val="9A9A9A"/>
                </a:solidFill>
                <a:latin typeface="Arial"/>
              </a:rPr>
              <a:t>—  Details become divine when you get close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325-R01721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Up Your Focus System Before You Leave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Configure snap focus to two meters tonight</a:t>
            </a:r>
          </a:p>
          <a:p>
            <a:pPr>
              <a:lnSpc>
                <a:spcPct val="125000"/>
              </a:lnSpc>
            </a:pPr>
            <a:r>
              <a:rPr sz="1700" b="0">
                <a:solidFill>
                  <a:srgbClr val="9A9A9A"/>
                </a:solidFill>
                <a:latin typeface="Arial"/>
              </a:rPr>
              <a:t>—  Set metering, JPEG mode, and EC before you go out</a:t>
            </a:r>
          </a:p>
          <a:p>
            <a:pPr>
              <a:lnSpc>
                <a:spcPct val="125000"/>
              </a:lnSpc>
            </a:pPr>
            <a:r>
              <a:rPr sz="1700" b="0">
                <a:solidFill>
                  <a:srgbClr val="9A9A9A"/>
                </a:solidFill>
                <a:latin typeface="Arial"/>
              </a:rPr>
              <a:t>—  Leave the house with zero decisions left to make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35-R00294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One Distance for a Full Session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Commit to two meters for an entire outing</a:t>
            </a:r>
          </a:p>
          <a:p>
            <a:pPr>
              <a:lnSpc>
                <a:spcPct val="125000"/>
              </a:lnSpc>
            </a:pPr>
            <a:r>
              <a:rPr sz="1700" b="0">
                <a:solidFill>
                  <a:srgbClr val="9A9A9A"/>
                </a:solidFill>
                <a:latin typeface="Arial"/>
              </a:rPr>
              <a:t>—  Constraint forces you to move your body to the right distance</a:t>
            </a:r>
          </a:p>
          <a:p>
            <a:pPr>
              <a:lnSpc>
                <a:spcPct val="125000"/>
              </a:lnSpc>
            </a:pPr>
            <a:r>
              <a:rPr sz="1700" b="0">
                <a:solidFill>
                  <a:srgbClr val="9A9A9A"/>
                </a:solidFill>
                <a:latin typeface="Arial"/>
              </a:rPr>
              <a:t>—  Your feet become the focus system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363-R01114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JPEG for One Month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month: JPEG only, no RAW</a:t>
            </a:r>
          </a:p>
          <a:p>
            <a:pPr>
              <a:lnSpc>
                <a:spcPct val="125000"/>
              </a:lnSpc>
            </a:pPr>
            <a:r>
              <a:rPr sz="1700" b="0">
                <a:solidFill>
                  <a:srgbClr val="9A9A9A"/>
                </a:solidFill>
                <a:latin typeface="Arial"/>
              </a:rPr>
              <a:t>—  Every image is final at the moment of capture</a:t>
            </a:r>
          </a:p>
          <a:p>
            <a:pPr>
              <a:lnSpc>
                <a:spcPct val="125000"/>
              </a:lnSpc>
            </a:pPr>
            <a:r>
              <a:rPr sz="1700" b="0">
                <a:solidFill>
                  <a:srgbClr val="9A9A9A"/>
                </a:solidFill>
                <a:latin typeface="Arial"/>
              </a:rPr>
              <a:t>—  The constraint accelerates intuition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195-R00103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Focus Less, See More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Zone focus and snap focus eliminate the focus barrier</a:t>
            </a:r>
          </a:p>
          <a:p>
            <a:pPr>
              <a:lnSpc>
                <a:spcPct val="125000"/>
              </a:lnSpc>
            </a:pPr>
            <a:r>
              <a:rPr sz="1700" b="0">
                <a:solidFill>
                  <a:srgbClr val="9A9A9A"/>
                </a:solidFill>
                <a:latin typeface="Arial"/>
              </a:rPr>
              <a:t>—  Technical friction is the enemy of presence</a:t>
            </a:r>
          </a:p>
          <a:p>
            <a:pPr>
              <a:lnSpc>
                <a:spcPct val="125000"/>
              </a:lnSpc>
            </a:pPr>
            <a:r>
              <a:rPr sz="1700" b="0">
                <a:solidFill>
                  <a:srgbClr val="9A9A9A"/>
                </a:solidFill>
                <a:latin typeface="Arial"/>
              </a:rPr>
              <a:t>—  Set it and forget it — so you can see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4-R00645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Over-Relying on Autofocus in Fast Scenes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Autofocus hunts in low light, chaos, and fast movement</a:t>
            </a:r>
          </a:p>
          <a:p>
            <a:pPr>
              <a:lnSpc>
                <a:spcPct val="125000"/>
              </a:lnSpc>
            </a:pPr>
            <a:r>
              <a:rPr sz="1700" b="0">
                <a:solidFill>
                  <a:srgbClr val="9A9A9A"/>
                </a:solidFill>
                <a:latin typeface="Arial"/>
              </a:rPr>
              <a:t>—  The camera thinking is the moment leaving</a:t>
            </a:r>
          </a:p>
          <a:p>
            <a:pPr>
              <a:lnSpc>
                <a:spcPct val="125000"/>
              </a:lnSpc>
            </a:pPr>
            <a:r>
              <a:rPr sz="1700" b="0">
                <a:solidFill>
                  <a:srgbClr val="9A9A9A"/>
                </a:solidFill>
                <a:latin typeface="Arial"/>
              </a:rPr>
              <a:t>—  Zone and snap focus exist precisely for these conditions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03-R00949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Changing Settings Mid-Session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Changing settings mid-session breaks the flow state</a:t>
            </a:r>
          </a:p>
          <a:p>
            <a:pPr>
              <a:lnSpc>
                <a:spcPct val="125000"/>
              </a:lnSpc>
            </a:pPr>
            <a:r>
              <a:rPr sz="1700" b="0">
                <a:solidFill>
                  <a:srgbClr val="9A9A9A"/>
                </a:solidFill>
                <a:latin typeface="Arial"/>
              </a:rPr>
              <a:t>—  Every menu dive is a moment of disconnection</a:t>
            </a:r>
          </a:p>
          <a:p>
            <a:pPr>
              <a:lnSpc>
                <a:spcPct val="125000"/>
              </a:lnSpc>
            </a:pPr>
            <a:r>
              <a:rPr sz="1700" b="0">
                <a:solidFill>
                  <a:srgbClr val="9A9A9A"/>
                </a:solidFill>
                <a:latin typeface="Arial"/>
              </a:rPr>
              <a:t>—  Lock it in before you go; don't touch it until you're home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08-R009327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Lesson 038</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038 established the camera as an extension of self</a:t>
            </a:r>
          </a:p>
          <a:p>
            <a:pPr>
              <a:lnSpc>
                <a:spcPct val="125000"/>
              </a:lnSpc>
            </a:pPr>
            <a:r>
              <a:rPr sz="1700" b="0">
                <a:solidFill>
                  <a:srgbClr val="9A9A9A"/>
                </a:solidFill>
                <a:latin typeface="Arial"/>
              </a:rPr>
              <a:t>—  This lesson makes that extension frictionless</a:t>
            </a:r>
          </a:p>
          <a:p>
            <a:pPr>
              <a:lnSpc>
                <a:spcPct val="125000"/>
              </a:lnSpc>
            </a:pPr>
            <a:r>
              <a:rPr sz="1700" b="0">
                <a:solidFill>
                  <a:srgbClr val="9A9A9A"/>
                </a:solidFill>
                <a:latin typeface="Arial"/>
              </a:rPr>
              <a:t>—  Technique serves presence — not the other way around</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273-R01307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Setting Up Lesson 040</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040 takes on reading and chasing light</a:t>
            </a:r>
          </a:p>
          <a:p>
            <a:pPr>
              <a:lnSpc>
                <a:spcPct val="125000"/>
              </a:lnSpc>
            </a:pPr>
            <a:r>
              <a:rPr sz="1700" b="0">
                <a:solidFill>
                  <a:srgbClr val="9A9A9A"/>
                </a:solidFill>
                <a:latin typeface="Arial"/>
              </a:rPr>
              <a:t>—  Technical mastery here enables you to respond to light instantly</a:t>
            </a:r>
          </a:p>
          <a:p>
            <a:pPr>
              <a:lnSpc>
                <a:spcPct val="125000"/>
              </a:lnSpc>
            </a:pPr>
            <a:r>
              <a:rPr sz="1700" b="0">
                <a:solidFill>
                  <a:srgbClr val="9A9A9A"/>
                </a:solidFill>
                <a:latin typeface="Arial"/>
              </a:rPr>
              <a:t>—  The settings become the platform for the next level of seeing</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20-R00789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It, Forget It, See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Zone and snap focus remove friction between seeing and shooting</a:t>
            </a:r>
          </a:p>
          <a:p>
            <a:pPr>
              <a:lnSpc>
                <a:spcPct val="125000"/>
              </a:lnSpc>
            </a:pPr>
            <a:r>
              <a:rPr sz="1700" b="0">
                <a:solidFill>
                  <a:srgbClr val="9A9A9A"/>
                </a:solidFill>
                <a:latin typeface="Arial"/>
              </a:rPr>
              <a:t>—  Dante's system: Ricoh GR · snap focus 2m · high-contrast JPEG · EC only</a:t>
            </a:r>
          </a:p>
          <a:p>
            <a:pPr>
              <a:lnSpc>
                <a:spcPct val="125000"/>
              </a:lnSpc>
            </a:pPr>
            <a:r>
              <a:rPr sz="1700" b="0">
                <a:solidFill>
                  <a:srgbClr val="9A9A9A"/>
                </a:solidFill>
                <a:latin typeface="Arial"/>
              </a:rPr>
              <a:t>—  Commit to the setup. Trust the system. Go photograph.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196-R00100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zone focus and snap focus as presence tools</a:t>
            </a:r>
          </a:p>
          <a:p>
            <a:pPr>
              <a:lnSpc>
                <a:spcPct val="125000"/>
              </a:lnSpc>
            </a:pPr>
            <a:r>
              <a:rPr sz="1700" b="0">
                <a:solidFill>
                  <a:srgbClr val="9A9A9A"/>
                </a:solidFill>
                <a:latin typeface="Arial"/>
              </a:rPr>
              <a:t>—  Know Dante's actual settings on the Ricoh GR</a:t>
            </a:r>
          </a:p>
          <a:p>
            <a:pPr>
              <a:lnSpc>
                <a:spcPct val="125000"/>
              </a:lnSpc>
            </a:pPr>
            <a:r>
              <a:rPr sz="1700" b="0">
                <a:solidFill>
                  <a:srgbClr val="9A9A9A"/>
                </a:solidFill>
                <a:latin typeface="Arial"/>
              </a:rPr>
              <a:t>—  Walk away with a system you can set up today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20-R01636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Technical Friction Kills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Autofocus hunting = lost moments</a:t>
            </a:r>
          </a:p>
          <a:p>
            <a:pPr>
              <a:lnSpc>
                <a:spcPct val="125000"/>
              </a:lnSpc>
            </a:pPr>
            <a:r>
              <a:rPr sz="1700" b="0">
                <a:solidFill>
                  <a:srgbClr val="9A9A9A"/>
                </a:solidFill>
                <a:latin typeface="Arial"/>
              </a:rPr>
              <a:t>—  Every second the camera thinks, the moment moves</a:t>
            </a:r>
          </a:p>
          <a:p>
            <a:pPr>
              <a:lnSpc>
                <a:spcPct val="125000"/>
              </a:lnSpc>
            </a:pPr>
            <a:r>
              <a:rPr sz="1700" b="0">
                <a:solidFill>
                  <a:srgbClr val="9A9A9A"/>
                </a:solidFill>
                <a:latin typeface="Arial"/>
              </a:rPr>
              <a:t>—  Friction between seeing and shooting costs you everything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336-R01648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Freedom to Live First, Photograph Second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snapshot approach means camera in life, not above it</a:t>
            </a:r>
          </a:p>
          <a:p>
            <a:pPr>
              <a:lnSpc>
                <a:spcPct val="125000"/>
              </a:lnSpc>
            </a:pPr>
            <a:r>
              <a:rPr sz="1700" b="0">
                <a:solidFill>
                  <a:srgbClr val="9A9A9A"/>
                </a:solidFill>
                <a:latin typeface="Arial"/>
              </a:rPr>
              <a:t>—  No separation between being human and being a photographer</a:t>
            </a:r>
          </a:p>
          <a:p>
            <a:pPr>
              <a:lnSpc>
                <a:spcPct val="125000"/>
              </a:lnSpc>
            </a:pPr>
            <a:r>
              <a:rPr sz="1700" b="0">
                <a:solidFill>
                  <a:srgbClr val="9A9A9A"/>
                </a:solidFill>
                <a:latin typeface="Arial"/>
              </a:rPr>
              <a:t>—  Settings that disappear let presence expand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366-R011059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Zone Focus Actually 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Pre-focus to a set distance — say, two meters</a:t>
            </a:r>
          </a:p>
          <a:p>
            <a:pPr>
              <a:lnSpc>
                <a:spcPct val="125000"/>
              </a:lnSpc>
            </a:pPr>
            <a:r>
              <a:rPr sz="1700" b="0">
                <a:solidFill>
                  <a:srgbClr val="9A9A9A"/>
                </a:solidFill>
                <a:latin typeface="Arial"/>
              </a:rPr>
              <a:t>—  Everything within your depth-of-field range is sharp</a:t>
            </a:r>
          </a:p>
          <a:p>
            <a:pPr>
              <a:lnSpc>
                <a:spcPct val="125000"/>
              </a:lnSpc>
            </a:pPr>
            <a:r>
              <a:rPr sz="1700" b="0">
                <a:solidFill>
                  <a:srgbClr val="9A9A9A"/>
                </a:solidFill>
                <a:latin typeface="Arial"/>
              </a:rPr>
              <a:t>—  No shutter lag, no hunting, no hesitation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10-R013654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Snap Focus Actually 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Snap focus is the Ricoh GR's instant jump to a preset distance</a:t>
            </a:r>
          </a:p>
          <a:p>
            <a:pPr>
              <a:lnSpc>
                <a:spcPct val="125000"/>
              </a:lnSpc>
            </a:pPr>
            <a:r>
              <a:rPr sz="1700" b="0">
                <a:solidFill>
                  <a:srgbClr val="9A9A9A"/>
                </a:solidFill>
                <a:latin typeface="Arial"/>
              </a:rPr>
              <a:t>—  One button press = camera locks to your chosen distance</a:t>
            </a:r>
          </a:p>
          <a:p>
            <a:pPr>
              <a:lnSpc>
                <a:spcPct val="125000"/>
              </a:lnSpc>
            </a:pPr>
            <a:r>
              <a:rPr sz="1700" b="0">
                <a:solidFill>
                  <a:srgbClr val="9A9A9A"/>
                </a:solidFill>
                <a:latin typeface="Arial"/>
              </a:rPr>
              <a:t>—  Purpose-built for street, purpose-built for speed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418-R00907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Dante's Core Settings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 Program mode or Aperture Priority</a:t>
            </a:r>
          </a:p>
          <a:p>
            <a:pPr>
              <a:lnSpc>
                <a:spcPct val="125000"/>
              </a:lnSpc>
            </a:pPr>
            <a:r>
              <a:rPr sz="1700" b="0">
                <a:solidFill>
                  <a:srgbClr val="9A9A9A"/>
                </a:solidFill>
                <a:latin typeface="Arial"/>
              </a:rPr>
              <a:t>—  Snap focus set to two meters</a:t>
            </a:r>
          </a:p>
          <a:p>
            <a:pPr>
              <a:lnSpc>
                <a:spcPct val="125000"/>
              </a:lnSpc>
            </a:pPr>
            <a:r>
              <a:rPr sz="1700" b="0">
                <a:solidFill>
                  <a:srgbClr val="9A9A9A"/>
                </a:solidFill>
                <a:latin typeface="Arial"/>
              </a:rPr>
              <a:t>—  High-contrast black-and-white JPEG · small file size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3-R00156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Two Meters?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Two meters keeps subjects close — intimate, not distant</a:t>
            </a:r>
          </a:p>
          <a:p>
            <a:pPr>
              <a:lnSpc>
                <a:spcPct val="125000"/>
              </a:lnSpc>
            </a:pPr>
            <a:r>
              <a:rPr sz="1700" b="0">
                <a:solidFill>
                  <a:srgbClr val="9A9A9A"/>
                </a:solidFill>
                <a:latin typeface="Arial"/>
              </a:rPr>
              <a:t>—  Close enough for gesture and expression to read</a:t>
            </a:r>
          </a:p>
          <a:p>
            <a:pPr>
              <a:lnSpc>
                <a:spcPct val="125000"/>
              </a:lnSpc>
            </a:pPr>
            <a:r>
              <a:rPr sz="1700" b="0">
                <a:solidFill>
                  <a:srgbClr val="9A9A9A"/>
                </a:solidFill>
                <a:latin typeface="Arial"/>
              </a:rPr>
              <a:t>—  Far enough to stay out of confrontation range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