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into something that sits at the absolute heart of why I pick up a camera: the idea that street photography is an act of championing humanity. Not documenting it. Not studying it. Championing it — holding it up high and saying, this matters, you matter.</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 don't need dramatic scenes to champion humanity. A hand reaching out. Someone lost in thought. A gesture of care between two people. These small, quiet moments carry the full weight of what it means to be human — resilience, hope, connection. Your job is to recognize them and honor them with the frame.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line I keep coming back to: when you photograph life, hold it up high and elevate the experience of what it means to be human. That word — elevate — is the whole assignment. You're not just capturing what's there. You're lifting it. Presenting it as the extraordinary thing it actually is.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Most of life is ordinary. People walking. Waiting. Working. And that's exactly the canvas. When you walk the streets with the mindset that every ordinary person is a hero, the mundane stops being an obstacle and starts being the whole point. You don't need something special to happen — you need to see what's already there.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another way in. Sometimes a day feels quiet, nothing obviously happening — and then you stumble on people lost in a moment of pure joy, dancing, laughing, alive. The temptation is to snipe it from the edge. Don't. Approach. Talk. Laugh. Dance with them. Become part of the energy instead of an observer of it. It's from inside that state of play and genuine connection that you make frames full of gesture and emotion. Those images are a testament to human joy — and they only exist because you showed up as a human being first.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most practical tools I use to champion humanity on the street is an Instax camera. When you gift a print to a stranger — an elder, a child, anyone — you're giving them something that says: I see you, and I think you're worth holding onto. That act of gifting opens doors that no amount of technical skill ever could.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more principle. Chase the great light and be willing to work for your position — climb, crouch, wade in, get where the light is doing its most dramatic work. When golden hour hits and ordinary people are moving through it — leaping, running, alive — they stop looking ordinary. A body launching through low, warm light can look like a Greek demigod. That's the goal in a single frame: elevate the everyday. Catch real people in the right light and reveal the myths they already are.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Ultimately, the photographs we make become a kind of testament. Not just to the individuals in the frame, but to the shared journey we're all on. When someone looks at your image and sees their own humanity reflected back — something they recognize in a stranger's face or gesture — that's the work succeeding at the deepest level.</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go out today and approach one person before you photograph them. Ask a question — what are you doing, what is this place to you? Talk for a few minutes. Then, if it feels right, photograph. Notice what the image contains that your usual frames don't. That is what championing humanity feels like in practice.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a simple ritual: before you raise the camera to anyone, take one breath and remind yourself — this person is a hero in their own story. Feel what that does to your posture, your proximity, your patience. It's a tiny mental shift with enormous photographic consequences.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when it comes to humanity in street photography is treating people as compositional props — elements in your geometry rather than the whole point. You end up with technically interesting frames that feel cold. Ask yourself honestly: does this image honor the person in it? If the answer is no, you've got composition without soul.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carry a different relationship to every person you photograph. Not stranger, not subject — hero. That single shift changes how you see, how you move, and what your photographs ultimately mean.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shooting from fear — keeping your distance, staying invisible, never engaging. I understand the impulse, but it costs you everything. The images feel it. There's a coldness to a photograph made from behind the safety of distance. Courage — cor, heart — is what closes that gap and lets the real photograph through.</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037 laid the groundwork for how we look — the observational practice, the attentiveness to people and moments. This lesson takes that looking and gives it a why. It's not enough to see clearly; you have to see with reverence. Championing humanity is the purpose that makes all that careful observation meaningful.</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you start seeing every person as a hero worth honoring, the natural next question is: what is their story? Lesson 039 takes us into that territory — how to build narrative depth into your street work. Championing humanity is the foundation. Storytelling is what gets built on top of it.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goal of street photography isn't to collect interesting frames — it's to champion humanity. Every person you pass is a hero with a story worth honoring. See them with compassion and curiosity. Be human first. Get close with your heart. And when you raise that camera, hold life up high. That's what this whole practice is for. Catch you in the next one —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every photograph you make carries an implicit attitude toward its subject. You can diminish a person by treating them as scenery, or you can elevate them by seeing them as the hero of their own life. The camera doesn't decide which one it is — you do.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live in a world that's quick to reduce people to types, categories, strangers. Street photography done with intention pushes back against that. When you photograph life and hold it up high, you remind the world — and the person in the frame — that their story is worth seeing.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move is purely mental: stop seeing strangers and start seeing heroes. Every person walking past you has a whole world inside them — struggles, triumphs, love, loss. When you carry that awareness into the street, your camera starts finding something entirely different. Not faces. Journeys.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Dante says it plainly: to champion humanity is to see the world with compassion and curiosity. Those two qualities working together — compassion so you care about the person, curiosity so you stay open to what they reveal — that combination is what separates images that hit from images that just exist.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say this constantly and I'll say it again: be human first, photographer second. The camera is just coming along for the ride. When you walk up to someone with genuine curiosity and warmth, you get something a telephoto from across the street can never give you — trust. And trust shows in the frame.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word I love for this: courage. And the Latin root cor literally means heart. To photograph with courage isn't about being bold or fearless in some aggressive way — it's about showing up with your heart open. That's what lets you get close. Not just physically close, but emotionally close.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it works in practice. When you notice someone doing something that intrigues you — a gesture, a ritual, a small act of care — the instinct of most photographers is to shoot from a distance and move on. Do the opposite. Walk up and ask what they're doing. Let a real conversation unfold — minutes, not seconds. When you finally raise the camera, you're photographing from inside a relationship, not outside it. The most intimate, emotionally full frames come from that connection. They could not exist without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7 · THE STREET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Champion Humanity</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93-R006640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Frame Is Born From the Conversation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something intrigues you, walk up and ask instead of shooting from a distance</a:t>
            </a:r>
          </a:p>
          <a:p>
            <a:pPr>
              <a:lnSpc>
                <a:spcPct val="125000"/>
              </a:lnSpc>
            </a:pPr>
            <a:r>
              <a:rPr sz="1700" b="0">
                <a:solidFill>
                  <a:srgbClr val="9A9A9A"/>
                </a:solidFill>
                <a:latin typeface="Arial"/>
              </a:rPr>
              <a:t>—  A genuine conversation earns intimacy the lens can't fake</a:t>
            </a:r>
          </a:p>
          <a:p>
            <a:pPr>
              <a:lnSpc>
                <a:spcPct val="125000"/>
              </a:lnSpc>
            </a:pPr>
            <a:r>
              <a:rPr sz="1700" b="0">
                <a:solidFill>
                  <a:srgbClr val="9A9A9A"/>
                </a:solidFill>
                <a:latin typeface="Arial"/>
              </a:rPr>
              <a:t>—  The strongest human frames come from the connection, not despite it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19-R01638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Simple Gestures Carry Big Meaning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Smiles, quiet reflections, simple gestures tell stories of resilience</a:t>
            </a:r>
          </a:p>
          <a:p>
            <a:pPr>
              <a:lnSpc>
                <a:spcPct val="125000"/>
              </a:lnSpc>
            </a:pPr>
            <a:r>
              <a:rPr sz="1700" b="0">
                <a:solidFill>
                  <a:srgbClr val="9A9A9A"/>
                </a:solidFill>
                <a:latin typeface="Arial"/>
              </a:rPr>
              <a:t>—  The small is the monumental</a:t>
            </a:r>
          </a:p>
          <a:p>
            <a:pPr>
              <a:lnSpc>
                <a:spcPct val="125000"/>
              </a:lnSpc>
            </a:pPr>
            <a:r>
              <a:rPr sz="1700" b="0">
                <a:solidFill>
                  <a:srgbClr val="9A9A9A"/>
                </a:solidFill>
                <a:latin typeface="Arial"/>
              </a:rPr>
              <a:t>—  Each of these moments tells a story of resilience and hope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53-R002002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Elevate, Don't Just Capture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you photograph life, hold it up high — Dante</a:t>
            </a:r>
          </a:p>
          <a:p>
            <a:pPr>
              <a:lnSpc>
                <a:spcPct val="125000"/>
              </a:lnSpc>
            </a:pPr>
            <a:r>
              <a:rPr sz="1700" b="0">
                <a:solidFill>
                  <a:srgbClr val="9A9A9A"/>
                </a:solidFill>
                <a:latin typeface="Arial"/>
              </a:rPr>
              <a:t>—  Elevation is an act of interpretation, not documentation</a:t>
            </a:r>
          </a:p>
          <a:p>
            <a:pPr>
              <a:lnSpc>
                <a:spcPct val="125000"/>
              </a:lnSpc>
            </a:pPr>
            <a:r>
              <a:rPr sz="1700" b="0">
                <a:solidFill>
                  <a:srgbClr val="9A9A9A"/>
                </a:solidFill>
                <a:latin typeface="Arial"/>
              </a:rPr>
              <a:t>—  The photograph adds dignity the casual eye might miss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55-R00203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Extraordinary in the 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of life is people moving from A to B — and that's enough</a:t>
            </a:r>
          </a:p>
          <a:p>
            <a:pPr>
              <a:lnSpc>
                <a:spcPct val="125000"/>
              </a:lnSpc>
            </a:pPr>
            <a:r>
              <a:rPr sz="1700" b="0">
                <a:solidFill>
                  <a:srgbClr val="9A9A9A"/>
                </a:solidFill>
                <a:latin typeface="Arial"/>
              </a:rPr>
              <a:t>—  Beauty hides in simplicity; your eye has to be trained to find it</a:t>
            </a:r>
          </a:p>
          <a:p>
            <a:pPr>
              <a:lnSpc>
                <a:spcPct val="125000"/>
              </a:lnSpc>
            </a:pPr>
            <a:r>
              <a:rPr sz="1700" b="0">
                <a:solidFill>
                  <a:srgbClr val="9A9A9A"/>
                </a:solidFill>
                <a:latin typeface="Arial"/>
              </a:rPr>
              <a:t>—  The mundane is the canvas for championing humanity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67-R001429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Join the Joy Before You Photograph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you find people in a moment of joy, join it rather than observe it</a:t>
            </a:r>
          </a:p>
          <a:p>
            <a:pPr>
              <a:lnSpc>
                <a:spcPct val="125000"/>
              </a:lnSpc>
            </a:pPr>
            <a:r>
              <a:rPr sz="1700" b="0">
                <a:solidFill>
                  <a:srgbClr val="9A9A9A"/>
                </a:solidFill>
                <a:latin typeface="Arial"/>
              </a:rPr>
              <a:t>—  Talk, laugh, dance — become part of the energy</a:t>
            </a:r>
          </a:p>
          <a:p>
            <a:pPr>
              <a:lnSpc>
                <a:spcPct val="125000"/>
              </a:lnSpc>
            </a:pPr>
            <a:r>
              <a:rPr sz="1700" b="0">
                <a:solidFill>
                  <a:srgbClr val="9A9A9A"/>
                </a:solidFill>
                <a:latin typeface="Arial"/>
              </a:rPr>
              <a:t>—  Frames full of gesture and emotion come from play and presence, not pursuit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174-R00156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Instax as a Tool for Connection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Gifting Instax prints opens doors and builds trust</a:t>
            </a:r>
          </a:p>
          <a:p>
            <a:pPr>
              <a:lnSpc>
                <a:spcPct val="125000"/>
              </a:lnSpc>
            </a:pPr>
            <a:r>
              <a:rPr sz="1700" b="0">
                <a:solidFill>
                  <a:srgbClr val="9A9A9A"/>
                </a:solidFill>
                <a:latin typeface="Arial"/>
              </a:rPr>
              <a:t>—  Elders, children, strangers — a print says you matter</a:t>
            </a:r>
          </a:p>
          <a:p>
            <a:pPr>
              <a:lnSpc>
                <a:spcPct val="125000"/>
              </a:lnSpc>
            </a:pPr>
            <a:r>
              <a:rPr sz="1700" b="0">
                <a:solidFill>
                  <a:srgbClr val="9A9A9A"/>
                </a:solidFill>
                <a:latin typeface="Arial"/>
              </a:rPr>
              <a:t>—  Connection enables deeper, more intimate photographs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58-R001803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Golden Light Turns Ordinary People Into Myth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Put yourself in the great light and stay long enough to be there when it peaks</a:t>
            </a:r>
          </a:p>
          <a:p>
            <a:pPr>
              <a:lnSpc>
                <a:spcPct val="125000"/>
              </a:lnSpc>
            </a:pPr>
            <a:r>
              <a:rPr sz="1700" b="0">
                <a:solidFill>
                  <a:srgbClr val="9A9A9A"/>
                </a:solidFill>
                <a:latin typeface="Arial"/>
              </a:rPr>
              <a:t>—  Ordinary people caught in golden hour take on the weight of legend</a:t>
            </a:r>
          </a:p>
          <a:p>
            <a:pPr>
              <a:lnSpc>
                <a:spcPct val="125000"/>
              </a:lnSpc>
            </a:pPr>
            <a:r>
              <a:rPr sz="1700" b="0">
                <a:solidFill>
                  <a:srgbClr val="9A9A9A"/>
                </a:solidFill>
                <a:latin typeface="Arial"/>
              </a:rPr>
              <a:t>—  The goal: elevate the everyday, turn real people into myths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781-R00483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Shared Journey, Reflected Back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captures the shared human experience</a:t>
            </a:r>
          </a:p>
          <a:p>
            <a:pPr>
              <a:lnSpc>
                <a:spcPct val="125000"/>
              </a:lnSpc>
            </a:pPr>
            <a:r>
              <a:rPr sz="1700" b="0">
                <a:solidFill>
                  <a:srgbClr val="9A9A9A"/>
                </a:solidFill>
                <a:latin typeface="Arial"/>
              </a:rPr>
              <a:t>—  Reminding others to see the beauty in every face, every interaction</a:t>
            </a:r>
          </a:p>
          <a:p>
            <a:pPr>
              <a:lnSpc>
                <a:spcPct val="125000"/>
              </a:lnSpc>
            </a:pPr>
            <a:r>
              <a:rPr sz="1700" b="0">
                <a:solidFill>
                  <a:srgbClr val="9A9A9A"/>
                </a:solidFill>
                <a:latin typeface="Arial"/>
              </a:rPr>
              <a:t>—  Your images become a testament — to resilience, dignity, connection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2-R00647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Approach One Stranger Today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today with the single intention of connecting before shooting</a:t>
            </a:r>
          </a:p>
          <a:p>
            <a:pPr>
              <a:lnSpc>
                <a:spcPct val="125000"/>
              </a:lnSpc>
            </a:pPr>
            <a:r>
              <a:rPr sz="1700" b="0">
                <a:solidFill>
                  <a:srgbClr val="9A9A9A"/>
                </a:solidFill>
                <a:latin typeface="Arial"/>
              </a:rPr>
              <a:t>—  Ask one stranger a question — what they're doing, where they're going</a:t>
            </a:r>
          </a:p>
          <a:p>
            <a:pPr>
              <a:lnSpc>
                <a:spcPct val="125000"/>
              </a:lnSpc>
            </a:pPr>
            <a:r>
              <a:rPr sz="1700" b="0">
                <a:solidFill>
                  <a:srgbClr val="9A9A9A"/>
                </a:solidFill>
                <a:latin typeface="Arial"/>
              </a:rPr>
              <a:t>—  Let the photograph emerge from the conversation</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324-R017334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Hero Reframe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Before raising the camera, silently say: this person is a hero</a:t>
            </a:r>
          </a:p>
          <a:p>
            <a:pPr>
              <a:lnSpc>
                <a:spcPct val="125000"/>
              </a:lnSpc>
            </a:pPr>
            <a:r>
              <a:rPr sz="1700" b="0">
                <a:solidFill>
                  <a:srgbClr val="9A9A9A"/>
                </a:solidFill>
                <a:latin typeface="Arial"/>
              </a:rPr>
              <a:t>—  Let that thought change how you frame, how close you get, how long you stay</a:t>
            </a:r>
          </a:p>
          <a:p>
            <a:pPr>
              <a:lnSpc>
                <a:spcPct val="125000"/>
              </a:lnSpc>
            </a:pPr>
            <a:r>
              <a:rPr sz="1700" b="0">
                <a:solidFill>
                  <a:srgbClr val="9A9A9A"/>
                </a:solidFill>
                <a:latin typeface="Arial"/>
              </a:rPr>
              <a:t>—  Build this as a pre-shoot ritual</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204-R01370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Every Person Is a Hero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is an act of championing humanity</a:t>
            </a:r>
          </a:p>
          <a:p>
            <a:pPr>
              <a:lnSpc>
                <a:spcPct val="125000"/>
              </a:lnSpc>
            </a:pPr>
            <a:r>
              <a:rPr sz="1700" b="0">
                <a:solidFill>
                  <a:srgbClr val="9A9A9A"/>
                </a:solidFill>
                <a:latin typeface="Arial"/>
              </a:rPr>
              <a:t>—  Every person on the street is a hero in their own story</a:t>
            </a:r>
          </a:p>
          <a:p>
            <a:pPr>
              <a:lnSpc>
                <a:spcPct val="125000"/>
              </a:lnSpc>
            </a:pPr>
            <a:r>
              <a:rPr sz="1700" b="0">
                <a:solidFill>
                  <a:srgbClr val="9A9A9A"/>
                </a:solidFill>
                <a:latin typeface="Arial"/>
              </a:rPr>
              <a:t>—  Your lens is a tool for honor, not observation alone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389-R00999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Using People as Props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Treating subjects as compositional elements rather than human beings</a:t>
            </a:r>
          </a:p>
          <a:p>
            <a:pPr>
              <a:lnSpc>
                <a:spcPct val="125000"/>
              </a:lnSpc>
            </a:pPr>
            <a:r>
              <a:rPr sz="1700" b="0">
                <a:solidFill>
                  <a:srgbClr val="9A9A9A"/>
                </a:solidFill>
                <a:latin typeface="Arial"/>
              </a:rPr>
              <a:t>—  The frame looks clever but feels empty — no soul, no connection</a:t>
            </a:r>
          </a:p>
          <a:p>
            <a:pPr>
              <a:lnSpc>
                <a:spcPct val="125000"/>
              </a:lnSpc>
            </a:pPr>
            <a:r>
              <a:rPr sz="1700" b="0">
                <a:solidFill>
                  <a:srgbClr val="9A9A9A"/>
                </a:solidFill>
                <a:latin typeface="Arial"/>
              </a:rPr>
              <a:t>—  Ask: does this image honor the person in it?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399-R00969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from Fear, Not Love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Staying far away out of fear produces distant, impersonal images</a:t>
            </a:r>
          </a:p>
          <a:p>
            <a:pPr>
              <a:lnSpc>
                <a:spcPct val="125000"/>
              </a:lnSpc>
            </a:pPr>
            <a:r>
              <a:rPr sz="1700" b="0">
                <a:solidFill>
                  <a:srgbClr val="9A9A9A"/>
                </a:solidFill>
                <a:latin typeface="Arial"/>
              </a:rPr>
              <a:t>—  Fear of rejection keeps you from the frames that matter most</a:t>
            </a:r>
          </a:p>
          <a:p>
            <a:pPr>
              <a:lnSpc>
                <a:spcPct val="125000"/>
              </a:lnSpc>
            </a:pPr>
            <a:r>
              <a:rPr sz="1700" b="0">
                <a:solidFill>
                  <a:srgbClr val="9A9A9A"/>
                </a:solidFill>
                <a:latin typeface="Arial"/>
              </a:rPr>
              <a:t>—  Courage — heart — is the antidote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404-R00947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How You See People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037 established how you look at people and moments</a:t>
            </a:r>
          </a:p>
          <a:p>
            <a:pPr>
              <a:lnSpc>
                <a:spcPct val="125000"/>
              </a:lnSpc>
            </a:pPr>
            <a:r>
              <a:rPr sz="1700" b="0">
                <a:solidFill>
                  <a:srgbClr val="9A9A9A"/>
                </a:solidFill>
                <a:latin typeface="Arial"/>
              </a:rPr>
              <a:t>—  This lesson deepens that into why — the philosophy of honoring your subjects</a:t>
            </a:r>
          </a:p>
          <a:p>
            <a:pPr>
              <a:lnSpc>
                <a:spcPct val="125000"/>
              </a:lnSpc>
            </a:pPr>
            <a:r>
              <a:rPr sz="1700" b="0">
                <a:solidFill>
                  <a:srgbClr val="9A9A9A"/>
                </a:solidFill>
                <a:latin typeface="Arial"/>
              </a:rPr>
              <a:t>—  Seeing leads to championing</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929-R00389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Championing to Storytelling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039 extends this into the deeper territory of storytelling</a:t>
            </a:r>
          </a:p>
          <a:p>
            <a:pPr>
              <a:lnSpc>
                <a:spcPct val="125000"/>
              </a:lnSpc>
            </a:pPr>
            <a:r>
              <a:rPr sz="1700" b="0">
                <a:solidFill>
                  <a:srgbClr val="9A9A9A"/>
                </a:solidFill>
                <a:latin typeface="Arial"/>
              </a:rPr>
              <a:t>—  Once you see people as heroes, you naturally start asking: what is their story?</a:t>
            </a:r>
          </a:p>
          <a:p>
            <a:pPr>
              <a:lnSpc>
                <a:spcPct val="125000"/>
              </a:lnSpc>
            </a:pPr>
            <a:r>
              <a:rPr sz="1700" b="0">
                <a:solidFill>
                  <a:srgbClr val="9A9A9A"/>
                </a:solidFill>
                <a:latin typeface="Arial"/>
              </a:rPr>
              <a:t>—  Championing is the foundation; storytelling is the next floor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89-R00116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Hold Life Up High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person on the street is a hero in their own story</a:t>
            </a:r>
          </a:p>
          <a:p>
            <a:pPr>
              <a:lnSpc>
                <a:spcPct val="125000"/>
              </a:lnSpc>
            </a:pPr>
            <a:r>
              <a:rPr sz="1700" b="0">
                <a:solidFill>
                  <a:srgbClr val="9A9A9A"/>
                </a:solidFill>
                <a:latin typeface="Arial"/>
              </a:rPr>
              <a:t>—  When you photograph life, hold it up high — Dante</a:t>
            </a:r>
          </a:p>
          <a:p>
            <a:pPr>
              <a:lnSpc>
                <a:spcPct val="125000"/>
              </a:lnSpc>
            </a:pPr>
            <a:r>
              <a:rPr sz="1700" b="0">
                <a:solidFill>
                  <a:srgbClr val="9A9A9A"/>
                </a:solidFill>
                <a:latin typeface="Arial"/>
              </a:rPr>
              <a:t>—  See with compassion and curiosity. Connect before you shoot. Elevate.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22-R00327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Why every subject deserves reverence, not just a frame</a:t>
            </a:r>
          </a:p>
          <a:p>
            <a:pPr>
              <a:lnSpc>
                <a:spcPct val="125000"/>
              </a:lnSpc>
            </a:pPr>
            <a:r>
              <a:rPr sz="1700" b="0">
                <a:solidFill>
                  <a:srgbClr val="9A9A9A"/>
                </a:solidFill>
                <a:latin typeface="Arial"/>
              </a:rPr>
              <a:t>—  How a shift in mindset transforms what your camera finds</a:t>
            </a:r>
          </a:p>
          <a:p>
            <a:pPr>
              <a:lnSpc>
                <a:spcPct val="125000"/>
              </a:lnSpc>
            </a:pPr>
            <a:r>
              <a:rPr sz="1700" b="0">
                <a:solidFill>
                  <a:srgbClr val="9A9A9A"/>
                </a:solidFill>
                <a:latin typeface="Arial"/>
              </a:rPr>
              <a:t>—  The philosophy that turns street photography into a gift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396-R00973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Can Uplift or Diminish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you see people determines what the frame says about them</a:t>
            </a:r>
          </a:p>
          <a:p>
            <a:pPr>
              <a:lnSpc>
                <a:spcPct val="125000"/>
              </a:lnSpc>
            </a:pPr>
            <a:r>
              <a:rPr sz="1700" b="0">
                <a:solidFill>
                  <a:srgbClr val="9A9A9A"/>
                </a:solidFill>
                <a:latin typeface="Arial"/>
              </a:rPr>
              <a:t>—  Photographs reflect the photographer's inner state</a:t>
            </a:r>
          </a:p>
          <a:p>
            <a:pPr>
              <a:lnSpc>
                <a:spcPct val="125000"/>
              </a:lnSpc>
            </a:pPr>
            <a:r>
              <a:rPr sz="1700" b="0">
                <a:solidFill>
                  <a:srgbClr val="9A9A9A"/>
                </a:solidFill>
                <a:latin typeface="Arial"/>
              </a:rPr>
              <a:t>—  Every image is either an act of honor or an act of indifference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398-R009714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World Needs This Vision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Shared humanity is what connects us across difference</a:t>
            </a:r>
          </a:p>
          <a:p>
            <a:pPr>
              <a:lnSpc>
                <a:spcPct val="125000"/>
              </a:lnSpc>
            </a:pPr>
            <a:r>
              <a:rPr sz="1700" b="0">
                <a:solidFill>
                  <a:srgbClr val="9A9A9A"/>
                </a:solidFill>
                <a:latin typeface="Arial"/>
              </a:rPr>
              <a:t>—  Street photography can remind people of their own dignity</a:t>
            </a:r>
          </a:p>
          <a:p>
            <a:pPr>
              <a:lnSpc>
                <a:spcPct val="125000"/>
              </a:lnSpc>
            </a:pPr>
            <a:r>
              <a:rPr sz="1700" b="0">
                <a:solidFill>
                  <a:srgbClr val="9A9A9A"/>
                </a:solidFill>
                <a:latin typeface="Arial"/>
              </a:rPr>
              <a:t>—  Uplifting the beauty of everyday existence is a radical act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417-R00913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 People as Heroes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Look at strangers as heroes in their own lives</a:t>
            </a:r>
          </a:p>
          <a:p>
            <a:pPr>
              <a:lnSpc>
                <a:spcPct val="125000"/>
              </a:lnSpc>
            </a:pPr>
            <a:r>
              <a:rPr sz="1700" b="0">
                <a:solidFill>
                  <a:srgbClr val="9A9A9A"/>
                </a:solidFill>
                <a:latin typeface="Arial"/>
              </a:rPr>
              <a:t>—  Every person has their own struggles and triumphs</a:t>
            </a:r>
          </a:p>
          <a:p>
            <a:pPr>
              <a:lnSpc>
                <a:spcPct val="125000"/>
              </a:lnSpc>
            </a:pPr>
            <a:r>
              <a:rPr sz="1700" b="0">
                <a:solidFill>
                  <a:srgbClr val="9A9A9A"/>
                </a:solidFill>
                <a:latin typeface="Arial"/>
              </a:rPr>
              <a:t>—  Frame with care and reverence, not detachment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805-R004691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 with Compassion and Curiosity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Compassion and curiosity are the two eyes of great street photography</a:t>
            </a:r>
          </a:p>
          <a:p>
            <a:pPr>
              <a:lnSpc>
                <a:spcPct val="125000"/>
              </a:lnSpc>
            </a:pPr>
            <a:r>
              <a:rPr sz="1700" b="0">
                <a:solidFill>
                  <a:srgbClr val="9A9A9A"/>
                </a:solidFill>
                <a:latin typeface="Arial"/>
              </a:rPr>
              <a:t>—  See the world with compassion and curiosity — Dante</a:t>
            </a:r>
          </a:p>
          <a:p>
            <a:pPr>
              <a:lnSpc>
                <a:spcPct val="125000"/>
              </a:lnSpc>
            </a:pPr>
            <a:r>
              <a:rPr sz="1700" b="0">
                <a:solidFill>
                  <a:srgbClr val="9A9A9A"/>
                </a:solidFill>
                <a:latin typeface="Arial"/>
              </a:rPr>
              <a:t>—  Uplift what's overlooked; make the invisible visible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809-R00793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Human First, Photographer Second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follows your humanity, it doesn't replace it</a:t>
            </a:r>
          </a:p>
          <a:p>
            <a:pPr>
              <a:lnSpc>
                <a:spcPct val="125000"/>
              </a:lnSpc>
            </a:pPr>
            <a:r>
              <a:rPr sz="1700" b="0">
                <a:solidFill>
                  <a:srgbClr val="9A9A9A"/>
                </a:solidFill>
                <a:latin typeface="Arial"/>
              </a:rPr>
              <a:t>—  Photography has everything to do with how you engage with humanity</a:t>
            </a:r>
          </a:p>
          <a:p>
            <a:pPr>
              <a:lnSpc>
                <a:spcPct val="125000"/>
              </a:lnSpc>
            </a:pPr>
            <a:r>
              <a:rPr sz="1700" b="0">
                <a:solidFill>
                  <a:srgbClr val="9A9A9A"/>
                </a:solidFill>
                <a:latin typeface="Arial"/>
              </a:rPr>
              <a:t>—  Connection comes before the shutter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97-R00320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Courage Is Heart (cor)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Latin root of courage — cor — means heart</a:t>
            </a:r>
          </a:p>
          <a:p>
            <a:pPr>
              <a:lnSpc>
                <a:spcPct val="125000"/>
              </a:lnSpc>
            </a:pPr>
            <a:r>
              <a:rPr sz="1700" b="0">
                <a:solidFill>
                  <a:srgbClr val="9A9A9A"/>
                </a:solidFill>
                <a:latin typeface="Arial"/>
              </a:rPr>
              <a:t>—  Photographing with courage means photographing with compassion</a:t>
            </a:r>
          </a:p>
          <a:p>
            <a:pPr>
              <a:lnSpc>
                <a:spcPct val="125000"/>
              </a:lnSpc>
            </a:pPr>
            <a:r>
              <a:rPr sz="1700" b="0">
                <a:solidFill>
                  <a:srgbClr val="9A9A9A"/>
                </a:solidFill>
                <a:latin typeface="Arial"/>
              </a:rPr>
              <a:t>—  Get physically and emotionally closer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