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cracking open something that divides photographers more than almost anything else: candid versus engaged. Shoot secretly or ask? Be invisible or show up? Here's what I actually think — these aren't two enemy camps. They're two different tools for the same job: getting closer to life. And knowing when to use which one is the real skill.</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into an unfamiliar neighbourhood — a market, a side street, a working block — and lead with a smile and open body language. When you approach a vendor or a worker with genuine warmth, warmth comes back. A small exchange, a shared moment, and suddenly you're welcome. And sometimes you photograph someone nearby without exchanging a single word — everything understood through posture, eye contact, and presence. That's real street photography. Not soulless run-and-gun. Not stealth. Just two humans being real with each other.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you're entering a place where people are guarded — a neighbourhood that's wary of outsiders, a community that doesn't know you — stealth isn't just rude, it's a liability. You can't walk around snapping like a tourist. You have to learn how to engage, how to navigate, how to build trust. Approach people. Say hello. Explain who you are and what you're doing. Ask. When you engage instead of extract, you earn the time to work the scene — and that time is exactly what produces your strongest, most honest frames. Engagement makes the photograph possible.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one of my most practical tools for bridging candid and engaged: the Instax camera. Take someone's portrait, hand them the print on the spot. Immediately the ice breaks. Gifting prints to strangers is a superpower — it cuts straight through cultural and language barriers because generosity is universal. You hand someone a piece of the moment you just shared, and trust opens instantly. That single gesture can turn a stranger into a host — invitations to sit, to share a meal, to be let into places most photographers never reach. It all starts with a gift. The Instax is a passport.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are photographers running around trying to get physically close with their wide lenses, but they have zero emotional closeness to life. Emotional proximity beats physical proximity every time. You can be a foot away and still be disconnected. Or you can be across the room and completely in tune. That's what matters. Closeness isn't a measurement in inches. It's a quality of being.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when do you go candid? When the moment is genuinely fleeting and unrepeatable. When engagement would collapse the scene before it unfolds. When instinct fires faster than thought. Those moments exist — a gesture, a collision of light and form, a fraction of a second that will never return. For those, go candid. Trust your eye. Trust your gut. Don't pause to ask.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when do you engage? When you're entering a community or unfamiliar space where trust determines access. When you want depth — multiple frames, angles, the story behind the face. When you have time to work the scene. In those situations, asking opens a door that stealth never could. You're not compromising the work. You're deepening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I need to say plainly: there are no rules in street photography. None. The idea that asking for permission isn't "real" street photography is someone else's ego talking. Someone needs to give you permission to ask for permission — so here it is. You don't need to shoot like everyone else. You don't need to play their game. You can do this your way. With heart. With curiosity. With soul.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practical challenge. This week, ask permission from at least three strangers before you photograph them. Don't flee after one frame. Stay. Work the scene. Multiple angles. Recompose. Watch what happens to the quality of access when you're invited in rather than sneaking around. Notice how the scene opens up when trust is in the room.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try this: go out with both modes active in the same session. Lead with engagement — introduce yourself, be present, build the scene. Then let candid moments arise naturally from that trust. The people who've accepted you stop performing for the camera. That's when the real photographs happen. Engaged and candid aren't either/or. They're a sequence.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 see is photographers hiding behind the stealth ideal as if invisibility is the mark of a serious artist. It isn't. It's often just fear dressed up as philosophy. Treating stealth as the only legitimate approach means you miss the deeper access — the invitations, the shared meals, the trust that only opens when you show up as a person. You're not neutral when you're sneaking. You're just afraid. Show up as a human instead.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clear framework for choosing between candid and engaged — not as a rigid rule, but as a living, breathing decision you make in the moment. You'll stop treating "asking" as a taboo and start seeing it as one of the most powerful tools in your kit.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flip side mistake: you ask permission, the person says yes — and then you immediately pose them. You've just turned a documentary moment into a portrait session. Asking permission earns you access and patience. It doesn't mean you direct the scene. Once someone trusts you, wait for the real moment to return. Stay present. Let them forget the camera again. That's where the photograph lives.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036 laid out the principle of getting close — not just in inches but in emotional quality. This lesson takes that principle and asks: how do you actually do it? Whether you go candid or engaged, both are strategies in service of the same goal — real closeness with life. Today we built the decision-making framework that sits on top of what Lesson 036 established.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comes next is the natural extension of today. Lesson 038 goes inside the scene — once you're there, engaged or candid, how do you stay? How do you work it, sculpt it, exhaust every possible angle? The approach gets you through the door. Lesson 038 teaches you what to do once you're standing inside the room.</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Candid and engaged aren't two religions. They're two tools. The real skill — the one that separates compelling work from hollow grabs — is knowing when to use which, and being courageous enough to make the choice. You don't have to be a stealth ninja. You don't have to run and gun. You can show up as a full human — open, curious, real — and let that humanity be the thing that makes the photograph. That's the whole game. Catch you in the next one.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 street photography world has built a mythology around being invisible — the ninja, the fly on the wall, the hunter in the shadows. And while there's real value in candid work, that mythology has become a ceiling. Photographers are so committed to stealth that they never build the emotional closeness that makes a photograph actually mean something. You can be a foot away and completely disconnected. That's the trap.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reframe that changed everything for me: the secret to great street photography has more to do with sociology than photography. It's not about gear, specs, or the decisive moment. It's about how you engage with life — with real, breathing people. Your camera is just the excuse to be there. Your humanity is what actually does the work.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Candid photography is about being the fly on the wall. Minimal interaction. You're moving through the world, responding to what unfolds — spontaneous, instinctive, quick. Anyone can grab a camera and walk the streets capturing fleeting moments. The power is in the immediacy, in the unrepeatable instant. Your eye and your instinct are everything.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Engaged photography is different. It's about time and connection. You spend extended energy — sometimes extended days — in one location, building relationships, integrating into the community. Over time, trust opens doors that stealth never could. Access allows for storytelling without posing, giving the work a natural authenticity that candid alone rarely achieves.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thing people get wrong: they think asking ruins the spontaneity. They say it kills the moment, that it's not "real" street photography. They're dead wrong. Asking for permission can actually deepen the moment. When you ask, you're invited in. You get to stay longer. You get to work the scene — shoot multiple angles, recompose, refine. You're not hunting for a snapshot. You're building trust. And that's when the good stuff happens.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 don't need to be a stealth ninja with a camera. Be a human. Smile. Ask questions. Open your body language. Show up like a full human — open, curious, and real. Be human first. Photographer second. When you do that, the camera stops being a weapon and starts being a bridge. People feel the difference immediately.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this actually works. When you stop rushing and simply spend time somewhere — not on a mission, just being present — the world starts arranging itself in front of you. Because you're not hunting, you have the patience to see the layers assemble: something in the foreground, a figure in the middle ground, a movement in the background, a rhythm holding it all together. The strongest frames come together through being, not through chasing. Slow down enough to be there, and the composition finds you.</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Candid vs Engaged</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342-R01182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Presence Lets the Frame Assemble Itself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Stop hunting and start being — just live in the place</a:t>
            </a:r>
          </a:p>
          <a:p>
            <a:pPr>
              <a:lnSpc>
                <a:spcPct val="125000"/>
              </a:lnSpc>
            </a:pPr>
            <a:r>
              <a:rPr sz="1700" b="0">
                <a:solidFill>
                  <a:srgbClr val="9A9A9A"/>
                </a:solidFill>
                <a:latin typeface="Arial"/>
              </a:rPr>
              <a:t>—  Presence and unhurried time let you recognise elements lining up</a:t>
            </a:r>
          </a:p>
          <a:p>
            <a:pPr>
              <a:lnSpc>
                <a:spcPct val="125000"/>
              </a:lnSpc>
            </a:pPr>
            <a:r>
              <a:rPr sz="1700" b="0">
                <a:solidFill>
                  <a:srgbClr val="9A9A9A"/>
                </a:solidFill>
                <a:latin typeface="Arial"/>
              </a:rPr>
              <a:t>—  Foreground, middle ground, background: the composition assembles through attention, not pursuit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405-R009406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Body Language Speaks Before Words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into a new neighbourhood and lead with a smile and open posture</a:t>
            </a:r>
          </a:p>
          <a:p>
            <a:pPr>
              <a:lnSpc>
                <a:spcPct val="125000"/>
              </a:lnSpc>
            </a:pPr>
            <a:r>
              <a:rPr sz="1700" b="0">
                <a:solidFill>
                  <a:srgbClr val="9A9A9A"/>
                </a:solidFill>
                <a:latin typeface="Arial"/>
              </a:rPr>
              <a:t>—  Warmth invites warmth — small human exchanges open doors</a:t>
            </a:r>
          </a:p>
          <a:p>
            <a:pPr>
              <a:lnSpc>
                <a:spcPct val="125000"/>
              </a:lnSpc>
            </a:pPr>
            <a:r>
              <a:rPr sz="1700" b="0">
                <a:solidFill>
                  <a:srgbClr val="9A9A9A"/>
                </a:solidFill>
                <a:latin typeface="Arial"/>
              </a:rPr>
              <a:t>—  Sometimes no words are needed — presence alone communicates everything</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25-R00891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 Guarded Spaces, Engagement Is the Only Key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 a tense or unfamiliar community you can't just walk in snapping like a tourist</a:t>
            </a:r>
          </a:p>
          <a:p>
            <a:pPr>
              <a:lnSpc>
                <a:spcPct val="125000"/>
              </a:lnSpc>
            </a:pPr>
            <a:r>
              <a:rPr sz="1700" b="0">
                <a:solidFill>
                  <a:srgbClr val="9A9A9A"/>
                </a:solidFill>
                <a:latin typeface="Arial"/>
              </a:rPr>
              <a:t>—  You have to engage, explain who you are, and build trust before you lift the camera</a:t>
            </a:r>
          </a:p>
          <a:p>
            <a:pPr>
              <a:lnSpc>
                <a:spcPct val="125000"/>
              </a:lnSpc>
            </a:pPr>
            <a:r>
              <a:rPr sz="1700" b="0">
                <a:solidFill>
                  <a:srgbClr val="9A9A9A"/>
                </a:solidFill>
                <a:latin typeface="Arial"/>
              </a:rPr>
              <a:t>—  Engagement earns you the time to work the scene — and that's where the keepers live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17-R003974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Instax Technique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Carry an Instax camera as a trust-building tool</a:t>
            </a:r>
          </a:p>
          <a:p>
            <a:pPr>
              <a:lnSpc>
                <a:spcPct val="125000"/>
              </a:lnSpc>
            </a:pPr>
            <a:r>
              <a:rPr sz="1700" b="0">
                <a:solidFill>
                  <a:srgbClr val="9A9A9A"/>
                </a:solidFill>
                <a:latin typeface="Arial"/>
              </a:rPr>
              <a:t>—  Gift the print immediately — breaks cultural and language barriers</a:t>
            </a:r>
          </a:p>
          <a:p>
            <a:pPr>
              <a:lnSpc>
                <a:spcPct val="125000"/>
              </a:lnSpc>
            </a:pPr>
            <a:r>
              <a:rPr sz="1700" b="0">
                <a:solidFill>
                  <a:srgbClr val="9A9A9A"/>
                </a:solidFill>
                <a:latin typeface="Arial"/>
              </a:rPr>
              <a:t>—  Opens doors: homes, communities, moments most photographers never reach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937-R00383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Emotional Closeness Beats Physical Closeness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Physical proximity without emotional closeness produces hollow work</a:t>
            </a:r>
          </a:p>
          <a:p>
            <a:pPr>
              <a:lnSpc>
                <a:spcPct val="125000"/>
              </a:lnSpc>
            </a:pPr>
            <a:r>
              <a:rPr sz="1700" b="0">
                <a:solidFill>
                  <a:srgbClr val="9A9A9A"/>
                </a:solidFill>
                <a:latin typeface="Arial"/>
              </a:rPr>
              <a:t>—  You can be across the room and completely in tune</a:t>
            </a:r>
          </a:p>
          <a:p>
            <a:pPr>
              <a:lnSpc>
                <a:spcPct val="125000"/>
              </a:lnSpc>
            </a:pPr>
            <a:r>
              <a:rPr sz="1700" b="0">
                <a:solidFill>
                  <a:srgbClr val="9A9A9A"/>
                </a:solidFill>
                <a:latin typeface="Arial"/>
              </a:rPr>
              <a:t>—  Or a foot away and totally disconnected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978-R006876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When to Go Candid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Use candid when the moment is genuinely fleeting and unrepeatable</a:t>
            </a:r>
          </a:p>
          <a:p>
            <a:pPr>
              <a:lnSpc>
                <a:spcPct val="125000"/>
              </a:lnSpc>
            </a:pPr>
            <a:r>
              <a:rPr sz="1700" b="0">
                <a:solidFill>
                  <a:srgbClr val="9A9A9A"/>
                </a:solidFill>
                <a:latin typeface="Arial"/>
              </a:rPr>
              <a:t>—  When engagement would collapse the scene</a:t>
            </a:r>
          </a:p>
          <a:p>
            <a:pPr>
              <a:lnSpc>
                <a:spcPct val="125000"/>
              </a:lnSpc>
            </a:pPr>
            <a:r>
              <a:rPr sz="1700" b="0">
                <a:solidFill>
                  <a:srgbClr val="9A9A9A"/>
                </a:solidFill>
                <a:latin typeface="Arial"/>
              </a:rPr>
              <a:t>—  Let instinct and speed carry you</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976-R00687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When to Engage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Use engagement when you're entering a community or unfamiliar space</a:t>
            </a:r>
          </a:p>
          <a:p>
            <a:pPr>
              <a:lnSpc>
                <a:spcPct val="125000"/>
              </a:lnSpc>
            </a:pPr>
            <a:r>
              <a:rPr sz="1700" b="0">
                <a:solidFill>
                  <a:srgbClr val="9A9A9A"/>
                </a:solidFill>
                <a:latin typeface="Arial"/>
              </a:rPr>
              <a:t>—  When depth and multiple frames matter more than a single grab</a:t>
            </a:r>
          </a:p>
          <a:p>
            <a:pPr>
              <a:lnSpc>
                <a:spcPct val="125000"/>
              </a:lnSpc>
            </a:pPr>
            <a:r>
              <a:rPr sz="1700" b="0">
                <a:solidFill>
                  <a:srgbClr val="9A9A9A"/>
                </a:solidFill>
                <a:latin typeface="Arial"/>
              </a:rPr>
              <a:t>—  When you have time to work the scene and want richer access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987-R00675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 Rules, Just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There are no rules in street photography — none</a:t>
            </a:r>
          </a:p>
          <a:p>
            <a:pPr>
              <a:lnSpc>
                <a:spcPct val="125000"/>
              </a:lnSpc>
            </a:pPr>
            <a:r>
              <a:rPr sz="1700" b="0">
                <a:solidFill>
                  <a:srgbClr val="9A9A9A"/>
                </a:solidFill>
                <a:latin typeface="Arial"/>
              </a:rPr>
              <a:t>—  Someone needs to give you permission to ask for permission — here it is</a:t>
            </a:r>
          </a:p>
          <a:p>
            <a:pPr>
              <a:lnSpc>
                <a:spcPct val="125000"/>
              </a:lnSpc>
            </a:pPr>
            <a:r>
              <a:rPr sz="1700" b="0">
                <a:solidFill>
                  <a:srgbClr val="9A9A9A"/>
                </a:solidFill>
                <a:latin typeface="Arial"/>
              </a:rPr>
              <a:t>—  Do this your way: with heart, curiosity, and soul</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170-R01397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Engagement Challenge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This week: ask permission from at least three strangers</a:t>
            </a:r>
          </a:p>
          <a:p>
            <a:pPr>
              <a:lnSpc>
                <a:spcPct val="125000"/>
              </a:lnSpc>
            </a:pPr>
            <a:r>
              <a:rPr sz="1700" b="0">
                <a:solidFill>
                  <a:srgbClr val="9A9A9A"/>
                </a:solidFill>
                <a:latin typeface="Arial"/>
              </a:rPr>
              <a:t>—  Notice how the scene changes when you're invited in</a:t>
            </a:r>
          </a:p>
          <a:p>
            <a:pPr>
              <a:lnSpc>
                <a:spcPct val="125000"/>
              </a:lnSpc>
            </a:pPr>
            <a:r>
              <a:rPr sz="1700" b="0">
                <a:solidFill>
                  <a:srgbClr val="9A9A9A"/>
                </a:solidFill>
                <a:latin typeface="Arial"/>
              </a:rPr>
              <a:t>—  Work the scene — multiple angles, stay longer than feels comfortable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996-R00659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Blend Both in One Outing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with both modes active simultaneously</a:t>
            </a:r>
          </a:p>
          <a:p>
            <a:pPr>
              <a:lnSpc>
                <a:spcPct val="125000"/>
              </a:lnSpc>
            </a:pPr>
            <a:r>
              <a:rPr sz="1700" b="0">
                <a:solidFill>
                  <a:srgbClr val="9A9A9A"/>
                </a:solidFill>
                <a:latin typeface="Arial"/>
              </a:rPr>
              <a:t>—  Lead with engagement to build presence in the scene</a:t>
            </a:r>
          </a:p>
          <a:p>
            <a:pPr>
              <a:lnSpc>
                <a:spcPct val="125000"/>
              </a:lnSpc>
            </a:pPr>
            <a:r>
              <a:rPr sz="1700" b="0">
                <a:solidFill>
                  <a:srgbClr val="9A9A9A"/>
                </a:solidFill>
                <a:latin typeface="Arial"/>
              </a:rPr>
              <a:t>—  Then let candid moments arise naturally from that trust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17-R01189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Two Doors Into the Same World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Candid and engaged aren't opposites — they're two doors into the same world</a:t>
            </a:r>
          </a:p>
          <a:p>
            <a:pPr>
              <a:lnSpc>
                <a:spcPct val="125000"/>
              </a:lnSpc>
            </a:pPr>
            <a:r>
              <a:rPr sz="1700" b="0">
                <a:solidFill>
                  <a:srgbClr val="9A9A9A"/>
                </a:solidFill>
                <a:latin typeface="Arial"/>
              </a:rPr>
              <a:t>—  Both require presence; neither requires stealth</a:t>
            </a:r>
          </a:p>
          <a:p>
            <a:pPr>
              <a:lnSpc>
                <a:spcPct val="125000"/>
              </a:lnSpc>
            </a:pPr>
            <a:r>
              <a:rPr sz="1700" b="0">
                <a:solidFill>
                  <a:srgbClr val="9A9A9A"/>
                </a:solidFill>
                <a:latin typeface="Arial"/>
              </a:rPr>
              <a:t>—  Your approach shapes the depth of what you find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157-R001977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Hiding Behind the Stealth Ideal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Treating stealth as the only legitimate approach</a:t>
            </a:r>
          </a:p>
          <a:p>
            <a:pPr>
              <a:lnSpc>
                <a:spcPct val="125000"/>
              </a:lnSpc>
            </a:pPr>
            <a:r>
              <a:rPr sz="1700" b="0">
                <a:solidFill>
                  <a:srgbClr val="9A9A9A"/>
                </a:solidFill>
                <a:latin typeface="Arial"/>
              </a:rPr>
              <a:t>—  Missing the deeper access that comes from showing up as a human</a:t>
            </a:r>
          </a:p>
          <a:p>
            <a:pPr>
              <a:lnSpc>
                <a:spcPct val="125000"/>
              </a:lnSpc>
            </a:pPr>
            <a:r>
              <a:rPr sz="1700" b="0">
                <a:solidFill>
                  <a:srgbClr val="9A9A9A"/>
                </a:solidFill>
                <a:latin typeface="Arial"/>
              </a:rPr>
              <a:t>—  Confusing invisibility with neutrality — they're not the same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61-R00172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Posing When You Should Be Waiting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Asking permission and then immediately posing the subject</a:t>
            </a:r>
          </a:p>
          <a:p>
            <a:pPr>
              <a:lnSpc>
                <a:spcPct val="125000"/>
              </a:lnSpc>
            </a:pPr>
            <a:r>
              <a:rPr sz="1700" b="0">
                <a:solidFill>
                  <a:srgbClr val="9A9A9A"/>
                </a:solidFill>
                <a:latin typeface="Arial"/>
              </a:rPr>
              <a:t>—  Trust doesn't mean pose — it means you can now wait for the real moment</a:t>
            </a:r>
          </a:p>
          <a:p>
            <a:pPr>
              <a:lnSpc>
                <a:spcPct val="125000"/>
              </a:lnSpc>
            </a:pPr>
            <a:r>
              <a:rPr sz="1700" b="0">
                <a:solidFill>
                  <a:srgbClr val="9A9A9A"/>
                </a:solidFill>
                <a:latin typeface="Arial"/>
              </a:rPr>
              <a:t>—  Engagement earns you patience, not a stage direction</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80-R01388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Getting Close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036 established what it means to get physically and emotionally close</a:t>
            </a:r>
          </a:p>
          <a:p>
            <a:pPr>
              <a:lnSpc>
                <a:spcPct val="125000"/>
              </a:lnSpc>
            </a:pPr>
            <a:r>
              <a:rPr sz="1700" b="0">
                <a:solidFill>
                  <a:srgbClr val="9A9A9A"/>
                </a:solidFill>
                <a:latin typeface="Arial"/>
              </a:rPr>
              <a:t>—  This lesson extends that into the how — the method of approach</a:t>
            </a:r>
          </a:p>
          <a:p>
            <a:pPr>
              <a:lnSpc>
                <a:spcPct val="125000"/>
              </a:lnSpc>
            </a:pPr>
            <a:r>
              <a:rPr sz="1700" b="0">
                <a:solidFill>
                  <a:srgbClr val="9A9A9A"/>
                </a:solidFill>
                <a:latin typeface="Arial"/>
              </a:rPr>
              <a:t>—  Candid and engaged are both strategies in service of closeness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70-R001073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Setting Up Working a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Lesson 038 — Working the Scene</a:t>
            </a:r>
          </a:p>
          <a:p>
            <a:pPr>
              <a:lnSpc>
                <a:spcPct val="125000"/>
              </a:lnSpc>
            </a:pPr>
            <a:r>
              <a:rPr sz="1700" b="0">
                <a:solidFill>
                  <a:srgbClr val="9A9A9A"/>
                </a:solidFill>
                <a:latin typeface="Arial"/>
              </a:rPr>
              <a:t>—  Once you're in, engaged or candid, how do you stay and sculpt?</a:t>
            </a:r>
          </a:p>
          <a:p>
            <a:pPr>
              <a:lnSpc>
                <a:spcPct val="125000"/>
              </a:lnSpc>
            </a:pPr>
            <a:r>
              <a:rPr sz="1700" b="0">
                <a:solidFill>
                  <a:srgbClr val="9A9A9A"/>
                </a:solidFill>
                <a:latin typeface="Arial"/>
              </a:rPr>
              <a:t>—  The approach gets you through the door; the next lesson teaches you what to do inside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85-R00056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Show Up Like a Human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Candid and engaged are tools, not identities</a:t>
            </a:r>
          </a:p>
          <a:p>
            <a:pPr>
              <a:lnSpc>
                <a:spcPct val="125000"/>
              </a:lnSpc>
            </a:pPr>
            <a:r>
              <a:rPr sz="1700" b="0">
                <a:solidFill>
                  <a:srgbClr val="9A9A9A"/>
                </a:solidFill>
                <a:latin typeface="Arial"/>
              </a:rPr>
              <a:t>—  The real skill is knowing when to use which — and being courageous enough to choose</a:t>
            </a:r>
          </a:p>
          <a:p>
            <a:pPr>
              <a:lnSpc>
                <a:spcPct val="125000"/>
              </a:lnSpc>
            </a:pPr>
            <a:r>
              <a:rPr sz="1700" b="0">
                <a:solidFill>
                  <a:srgbClr val="9A9A9A"/>
                </a:solidFill>
                <a:latin typeface="Arial"/>
              </a:rPr>
              <a:t>—  Show up like a full human: open, curious, real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96-R00384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when candid serves the moment — and when it limits you</a:t>
            </a:r>
          </a:p>
          <a:p>
            <a:pPr>
              <a:lnSpc>
                <a:spcPct val="125000"/>
              </a:lnSpc>
            </a:pPr>
            <a:r>
              <a:rPr sz="1700" b="0">
                <a:solidFill>
                  <a:srgbClr val="9A9A9A"/>
                </a:solidFill>
                <a:latin typeface="Arial"/>
              </a:rPr>
              <a:t>—  Know exactly how and why to ask for permission without killing spontaneity</a:t>
            </a:r>
          </a:p>
          <a:p>
            <a:pPr>
              <a:lnSpc>
                <a:spcPct val="125000"/>
              </a:lnSpc>
            </a:pPr>
            <a:r>
              <a:rPr sz="1700" b="0">
                <a:solidFill>
                  <a:srgbClr val="9A9A9A"/>
                </a:solidFill>
                <a:latin typeface="Arial"/>
              </a:rPr>
              <a:t>—  Build a flexible approach that draws from both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61-R00713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Stealth Myth Is Holding You Back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photography world fetishizes invisibility</a:t>
            </a:r>
          </a:p>
          <a:p>
            <a:pPr>
              <a:lnSpc>
                <a:spcPct val="125000"/>
              </a:lnSpc>
            </a:pPr>
            <a:r>
              <a:rPr sz="1700" b="0">
                <a:solidFill>
                  <a:srgbClr val="9A9A9A"/>
                </a:solidFill>
                <a:latin typeface="Arial"/>
              </a:rPr>
              <a:t>—  But stealth without connection often produces soulless work</a:t>
            </a:r>
          </a:p>
          <a:p>
            <a:pPr>
              <a:lnSpc>
                <a:spcPct val="125000"/>
              </a:lnSpc>
            </a:pPr>
            <a:r>
              <a:rPr sz="1700" b="0">
                <a:solidFill>
                  <a:srgbClr val="9A9A9A"/>
                </a:solidFill>
                <a:latin typeface="Arial"/>
              </a:rPr>
              <a:t>—  Emotional closeness beats physical proximity every time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64-R0143937 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Secret Is Sociology, Not Photography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secret to great street photography is sociology, not photography</a:t>
            </a:r>
          </a:p>
          <a:p>
            <a:pPr>
              <a:lnSpc>
                <a:spcPct val="125000"/>
              </a:lnSpc>
            </a:pPr>
            <a:r>
              <a:rPr sz="1700" b="0">
                <a:solidFill>
                  <a:srgbClr val="9A9A9A"/>
                </a:solidFill>
                <a:latin typeface="Arial"/>
              </a:rPr>
              <a:t>—  It's about how you engage with real, breathing people</a:t>
            </a:r>
          </a:p>
          <a:p>
            <a:pPr>
              <a:lnSpc>
                <a:spcPct val="125000"/>
              </a:lnSpc>
            </a:pPr>
            <a:r>
              <a:rPr sz="1700" b="0">
                <a:solidFill>
                  <a:srgbClr val="9A9A9A"/>
                </a:solidFill>
                <a:latin typeface="Arial"/>
              </a:rPr>
              <a:t>—  Your camera is the excuse — your humanity is the tool</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00-R01373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Candid Actually 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Candid: fly on the wall, minimal interaction, spontaneous</a:t>
            </a:r>
          </a:p>
          <a:p>
            <a:pPr>
              <a:lnSpc>
                <a:spcPct val="125000"/>
              </a:lnSpc>
            </a:pPr>
            <a:r>
              <a:rPr sz="1700" b="0">
                <a:solidFill>
                  <a:srgbClr val="9A9A9A"/>
                </a:solidFill>
                <a:latin typeface="Arial"/>
              </a:rPr>
              <a:t>—  You move through the world responding to what unfolds</a:t>
            </a:r>
          </a:p>
          <a:p>
            <a:pPr>
              <a:lnSpc>
                <a:spcPct val="125000"/>
              </a:lnSpc>
            </a:pPr>
            <a:r>
              <a:rPr sz="1700" b="0">
                <a:solidFill>
                  <a:srgbClr val="9A9A9A"/>
                </a:solidFill>
                <a:latin typeface="Arial"/>
              </a:rPr>
              <a:t>—  Speed and instinct are the currency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16-R013611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Engaged Actually Is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Engaged: time, trust, relationship-building</a:t>
            </a:r>
          </a:p>
          <a:p>
            <a:pPr>
              <a:lnSpc>
                <a:spcPct val="125000"/>
              </a:lnSpc>
            </a:pPr>
            <a:r>
              <a:rPr sz="1700" b="0">
                <a:solidFill>
                  <a:srgbClr val="9A9A9A"/>
                </a:solidFill>
                <a:latin typeface="Arial"/>
              </a:rPr>
              <a:t>—  You integrate into the scene instead of extracting from it</a:t>
            </a:r>
          </a:p>
          <a:p>
            <a:pPr>
              <a:lnSpc>
                <a:spcPct val="125000"/>
              </a:lnSpc>
            </a:pPr>
            <a:r>
              <a:rPr sz="1700" b="0">
                <a:solidFill>
                  <a:srgbClr val="9A9A9A"/>
                </a:solidFill>
                <a:latin typeface="Arial"/>
              </a:rPr>
              <a:t>—  Depth and authenticity are the reward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37-R0057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Asking Doesn't Kill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Asking for permission deepens the moment — it doesn't destroy it</a:t>
            </a:r>
          </a:p>
          <a:p>
            <a:pPr>
              <a:lnSpc>
                <a:spcPct val="125000"/>
              </a:lnSpc>
            </a:pPr>
            <a:r>
              <a:rPr sz="1700" b="0">
                <a:solidFill>
                  <a:srgbClr val="9A9A9A"/>
                </a:solidFill>
                <a:latin typeface="Arial"/>
              </a:rPr>
              <a:t>—  You're invited in; you can work the scene, refine, recompose</a:t>
            </a:r>
          </a:p>
          <a:p>
            <a:pPr>
              <a:lnSpc>
                <a:spcPct val="125000"/>
              </a:lnSpc>
            </a:pPr>
            <a:r>
              <a:rPr sz="1700" b="0">
                <a:solidFill>
                  <a:srgbClr val="9A9A9A"/>
                </a:solidFill>
                <a:latin typeface="Arial"/>
              </a:rPr>
              <a:t>—  Trust is when the real photograph happens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218-R013609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Human First, Photographer Second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Smile. Open posture. Real curiosity.</a:t>
            </a:r>
          </a:p>
          <a:p>
            <a:pPr>
              <a:lnSpc>
                <a:spcPct val="125000"/>
              </a:lnSpc>
            </a:pPr>
            <a:r>
              <a:rPr sz="1700" b="0">
                <a:solidFill>
                  <a:srgbClr val="9A9A9A"/>
                </a:solidFill>
                <a:latin typeface="Arial"/>
              </a:rPr>
              <a:t>—  Be human first, photographer second</a:t>
            </a:r>
          </a:p>
          <a:p>
            <a:pPr>
              <a:lnSpc>
                <a:spcPct val="125000"/>
              </a:lnSpc>
            </a:pPr>
            <a:r>
              <a:rPr sz="1700" b="0">
                <a:solidFill>
                  <a:srgbClr val="9A9A9A"/>
                </a:solidFill>
                <a:latin typeface="Arial"/>
              </a:rPr>
              <a:t>—  You don't need to be a stealth ninja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