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talking about one of the most powerful moves you can make as a street photographer — getting close. Robert Capa said it best: "If your pictures aren't good enough, you're not close enough." That line changed how I shoot. Getting close isn't just about stepping forward — it's about breaking barriers, building connection, and putting yourself inside the moment.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richest access comes when you stop passing through and start living inside a place — sharing meals, sharing space, moving through the daily rhythm with the people who belong there. Do that long enough and you become trusted enough to be invisible. Then the ordinary, unguarded moments — a greeting between two friends, a gesture nobody performs for the camera — open up to you. Those frames are only possible because of the weeks of relationship that came before them. You don't steal those moments. You earn them.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 of the best portraits start with you not shooting at all. Spend an hour with someone absorbed in what they do — a craftsperson, a street performer, someone deep in a practice — and lead with genuine curiosity about their life, not the picture you want. Because you actually care, they sense it. And by the time you raise the camera, you can capture them in a way that feels personal and real. Show genuine curiosity. If you care about the scene, your subjects will sense it.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a stranger offers you something — a cup of tea, a seat, a moment of their time — accept it. Sit with them. Don't rush off to the next scene. Because you took that time, because you were present and open, an intimate moment becomes yours to photograph — someone at ease, drinking, smoking, unguarded. Street photography is about embracing the edge of discomfort. Saying yes to the invitation is the photograph. The shutter comes after.</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something nobody tells you: your body language is the loudest thing in the room before you ever raise the camera. Move with confidence. If you hesitate, people will sense your uncertainty. Don't hide your camera. Be open about what you're doing. The photographers who get the best close frames aren't sneaking — they're moving through the world with clarity and intention. Confidence is its own permission slip.</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Picture coming across a group of people busy at work — loading a truck, hauling crates, hands full. Instead of raising the camera first, you joke with them. That connection — that moment of play — lets you photograph the scene naturally, without tension, without resistance. Go out there in the spirit of play, like a big kid. Don't take yourself so seriously. Let your charisma do the work. Play is how you get close without forcing it.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If the idea of getting close one-on-one still locks you up, use crowds. Find busy events — parades, protests, festivals. When cameras are everywhere and energy is high, people are less self-conscious and so are you. It's the perfect training ground. Force yourself to take ten close-up shots per outing at a public event. You're not sneaking up on anyone — you're just in the scene, where you belong.</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trick I come back to whenever fear creeps in: What's the worst that can happen? Detach from the outcome. Pretend you're photographing the background. Don't make immediate eye contact. Act natural. And then get uncomfortably close — and go one step closer than that. When I look at someone's work and feel the distance, I can tell. The photography lacks intimacy because of the physical distance. Close that gap. Every time.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first assignment: every time you go out this week, make ten close-up shots. Not close-ish. Actually close — arm's length or less. Don't grade them. Don't review mid-session. Just step in, press the shutter, keep moving. You're training the muscle of proximity. The fear doesn't disappear before you step in — it disappears because you stepped in. Do it ten times and watch what shifts.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second assignment: before your next shoot, spend time in one location — a market, a corner, a neighborhood — without taking a single photograph. Just be there. Talk to people. Have coffee. Come back the next day. Build the emotional layer before you build the visual one. The longer you stay, the more comfortable everyone becomes — including you. That comfort is what makes the close frame feel natural instead of invasive.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practical tool I've used all over the world: carry a Fujifilm Instax. Make a portrait, hand them the print. That single gesture dissolves more tension than any explanation ever could. Gifting a print to an elder or a child opens doors you never could have knocked on otherwise — especially in tight-knit communities where a stranger with a camera is met with suspicion. It's not a gimmick. It's a genuine act of connection that makes the next photograph possible.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understand that getting close works on two levels — physical and emotional — and why both matter equally. You'll walk away with real techniques to overcome fear, build connection, and make photographs that carry a sense of presence you simply cannot fake from across the street.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misreading of this lesson is thinking "get close" means be aggressive. Bruce Gilden and William Klein shoot in-your-face — that's a legitimate style — but it's one flavor. Getting close is not about shoving a lens at someone's face. It's about engaging with people, understanding their world, and capturing moments that resonate beyond the surface. Aggression without connection just produces startled faces. That's not intimacy — that's a jump scare.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trap: fixing the physical distance but ignoring the emotional one. You can stand two feet away from someone and still produce a cold, disconnected photograph. The viewer will feel it. Getting close isn't just about stepping forward — it's about connecting on a deeper level. The hidden ingredient is always emotional closeness — genuine curiosity, real presence, time spent. Without that, proximity is just crowding someone's personal space.</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035 broke the last filter on what you allow yourself to photograph. Now we take that fearlessness and give it a physical direction. If there are no limits on what you shoot, there are no limits on how close you get either. The courage to point your camera anywhere is the same courage that closes the gap between you and the world. Getting close is fearless shooting made physical.</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Getting close is the whole practice compressed into one move. Physical closeness fills the frame, kills distraction, adds impact. Emotional closeness — built through time, curiosity, and connection — makes the photograph true. Fear is real, but it's not a wall. It's a door. The more you push yourself to engage, to interact, and to step into the scene, the more impactful your photographs will become. Step in. Every time. That's the lesson. Catch you in the next one. Peace.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hard truth: distance is the enemy of intimacy. When you shoot from far away, you're an observer, not a participant — and the viewer feels that separation. The frame fills up with clutter. The emotion gets thin. One must get close on the front lines of life to make a photograph with more impact. That's not a suggestion — it's the whole game.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reason most photographers stay back isn't focal length — it's fear. Fear of confrontation. Fear of rejection. "What if they get mad? What if I get rejected?" The truth is, that fear is part of the process. It never fully disappears — but it shrinks every time you press the shutter anyway. Courage is built through repetition. The more you photograph in public, the less fear holds you back.</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what does being close actually give you? Four things. Impact — filling the frame makes it impossible to look away. Authenticity — when you're physically inside the scene, the images feel real. Raw energy — close proximity lets you capture gestures, expressions, tension. And connection — the closer you are, the more the viewer feels like they're in the moment, not looking at a postcard.</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of the simplest tools for getting close is your lens choice. A 28mm or 35mm forces you to move in. There's no optical shortcut — if you want to fill the frame, your body has to go there. I've been shooting on the Ricoh GR II and GR III — 28mm equivalent — since 2015. Set zone focus or snap focus so the camera never gets in the way of the moment.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what proximity unlocks: layered meaning. Imagine a person standing calmly in the foreground — someone lighting a cigarette, lost in thought — while behind them something charged is happening, an emergency, a small drama in the street. To hold both, you have to physically position yourself close to that foreground figure. Being close lets you emphasize them and let the background tell the rest of the story. That interplay between the mundane and the dramatic — that's what closeness gives you that distance never can.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into a crowded market, a packed platform, any scene where everything is happening everywhere at once, and you'll feel overwhelmed. Wide, from a distance, it reads as noise. But get close — focus on small gestures, light and shadow, the details of skin and eyes — and you make something simple and distraction-free out of the disorder. The real emotion lives in the details — in the skin, in the eyes, in the gestures. You only access those details when you're physically inside the scene.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powerful, most vulnerable moments — grief, mourning, private ritual — are not moments you hunt. To photograph someone at their most exposed, you get physically close, low, level with them. But that kind of frame only becomes possible when you've spent real time with a community, when you're part of their lives rather than an outsider pointing a lens. These moments don't happen in a day. They happen over weeks. Physical closeness means nothing without the emotional foundation underneath 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7 · THE STREET</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Get Close</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108-R00162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Deepest Moments Are Earned, Not Hunted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most intimate scenes — grief, ritual, private emotion — demand trust</a:t>
            </a:r>
          </a:p>
          <a:p>
            <a:pPr>
              <a:lnSpc>
                <a:spcPct val="125000"/>
              </a:lnSpc>
            </a:pPr>
            <a:r>
              <a:rPr sz="1700" b="0">
                <a:solidFill>
                  <a:srgbClr val="9A9A9A"/>
                </a:solidFill>
                <a:latin typeface="Arial"/>
              </a:rPr>
              <a:t>—  Get physically low and level with your subject, but only once you belong there</a:t>
            </a:r>
          </a:p>
          <a:p>
            <a:pPr>
              <a:lnSpc>
                <a:spcPct val="125000"/>
              </a:lnSpc>
            </a:pPr>
            <a:r>
              <a:rPr sz="1700" b="0">
                <a:solidFill>
                  <a:srgbClr val="9A9A9A"/>
                </a:solidFill>
                <a:latin typeface="Arial"/>
              </a:rPr>
              <a:t>—  Time with a community comes before the camera does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115-R001489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Immerse Until You Become Invisible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just pass through a place — live inside its daily rhythm</a:t>
            </a:r>
          </a:p>
          <a:p>
            <a:pPr>
              <a:lnSpc>
                <a:spcPct val="125000"/>
              </a:lnSpc>
            </a:pPr>
            <a:r>
              <a:rPr sz="1700" b="0">
                <a:solidFill>
                  <a:srgbClr val="9A9A9A"/>
                </a:solidFill>
                <a:latin typeface="Arial"/>
              </a:rPr>
              <a:t>—  Share meals, share space, share time with the people there</a:t>
            </a:r>
          </a:p>
          <a:p>
            <a:pPr>
              <a:lnSpc>
                <a:spcPct val="125000"/>
              </a:lnSpc>
            </a:pPr>
            <a:r>
              <a:rPr sz="1700" b="0">
                <a:solidFill>
                  <a:srgbClr val="9A9A9A"/>
                </a:solidFill>
                <a:latin typeface="Arial"/>
              </a:rPr>
              <a:t>—  Trust built over time lets you photograph the everyday, unguarded moment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123-R003054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Curiosity Comes Before the Camera</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Spend real time with a person before you photograph them</a:t>
            </a:r>
          </a:p>
          <a:p>
            <a:pPr>
              <a:lnSpc>
                <a:spcPct val="125000"/>
              </a:lnSpc>
            </a:pPr>
            <a:r>
              <a:rPr sz="1700" b="0">
                <a:solidFill>
                  <a:srgbClr val="9A9A9A"/>
                </a:solidFill>
                <a:latin typeface="Arial"/>
              </a:rPr>
              <a:t>—  Lead with genuine interest in what they're doing, not the shot</a:t>
            </a:r>
          </a:p>
          <a:p>
            <a:pPr>
              <a:lnSpc>
                <a:spcPct val="125000"/>
              </a:lnSpc>
            </a:pPr>
            <a:r>
              <a:rPr sz="1700" b="0">
                <a:solidFill>
                  <a:srgbClr val="9A9A9A"/>
                </a:solidFill>
                <a:latin typeface="Arial"/>
              </a:rPr>
              <a:t>—  Care that's real gets sensed — and it opens the frame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132-R002158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Say Yes to the Invitation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When a stranger offers hospitality, accept it</a:t>
            </a:r>
          </a:p>
          <a:p>
            <a:pPr>
              <a:lnSpc>
                <a:spcPct val="125000"/>
              </a:lnSpc>
            </a:pPr>
            <a:r>
              <a:rPr sz="1700" b="0">
                <a:solidFill>
                  <a:srgbClr val="9A9A9A"/>
                </a:solidFill>
                <a:latin typeface="Arial"/>
              </a:rPr>
              <a:t>—  Sit, stay present, don't rush to the next scene</a:t>
            </a:r>
          </a:p>
          <a:p>
            <a:pPr>
              <a:lnSpc>
                <a:spcPct val="125000"/>
              </a:lnSpc>
            </a:pPr>
            <a:r>
              <a:rPr sz="1700" b="0">
                <a:solidFill>
                  <a:srgbClr val="9A9A9A"/>
                </a:solidFill>
                <a:latin typeface="Arial"/>
              </a:rPr>
              <a:t>—  The intimate frame is a byproduct of the connection, not the goal</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719-R009067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Move With Confidence, Not Hesitation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If you hesitate, people sense your uncertainty</a:t>
            </a:r>
          </a:p>
          <a:p>
            <a:pPr>
              <a:lnSpc>
                <a:spcPct val="125000"/>
              </a:lnSpc>
            </a:pPr>
            <a:r>
              <a:rPr sz="1700" b="0">
                <a:solidFill>
                  <a:srgbClr val="9A9A9A"/>
                </a:solidFill>
                <a:latin typeface="Arial"/>
              </a:rPr>
              <a:t>—  Don't hide the camera — be open with your intentions</a:t>
            </a:r>
          </a:p>
          <a:p>
            <a:pPr>
              <a:lnSpc>
                <a:spcPct val="125000"/>
              </a:lnSpc>
            </a:pPr>
            <a:r>
              <a:rPr sz="1700" b="0">
                <a:solidFill>
                  <a:srgbClr val="9A9A9A"/>
                </a:solidFill>
                <a:latin typeface="Arial"/>
              </a:rPr>
              <a:t>—  Confidence removes the awkwardness of being close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757-R008376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Play and Connection Go Together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Come upon people at work — and joke with them before you shoot</a:t>
            </a:r>
          </a:p>
          <a:p>
            <a:pPr>
              <a:lnSpc>
                <a:spcPct val="125000"/>
              </a:lnSpc>
            </a:pPr>
            <a:r>
              <a:rPr sz="1700" b="0">
                <a:solidFill>
                  <a:srgbClr val="9A9A9A"/>
                </a:solidFill>
                <a:latin typeface="Arial"/>
              </a:rPr>
              <a:t>—  Connection through humor opens the scene naturally</a:t>
            </a:r>
          </a:p>
          <a:p>
            <a:pPr>
              <a:lnSpc>
                <a:spcPct val="125000"/>
              </a:lnSpc>
            </a:pPr>
            <a:r>
              <a:rPr sz="1700" b="0">
                <a:solidFill>
                  <a:srgbClr val="9A9A9A"/>
                </a:solidFill>
                <a:latin typeface="Arial"/>
              </a:rPr>
              <a:t>—  Go out in the spirit of play, like a big kid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760-R008313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Crowds Make It Easier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Busy events: parades, protests, festivals</a:t>
            </a:r>
          </a:p>
          <a:p>
            <a:pPr>
              <a:lnSpc>
                <a:spcPct val="125000"/>
              </a:lnSpc>
            </a:pPr>
            <a:r>
              <a:rPr sz="1700" b="0">
                <a:solidFill>
                  <a:srgbClr val="9A9A9A"/>
                </a:solidFill>
                <a:latin typeface="Arial"/>
              </a:rPr>
              <a:t>—  Crowds give you cover — cameras are expected</a:t>
            </a:r>
          </a:p>
          <a:p>
            <a:pPr>
              <a:lnSpc>
                <a:spcPct val="125000"/>
              </a:lnSpc>
            </a:pPr>
            <a:r>
              <a:rPr sz="1700" b="0">
                <a:solidFill>
                  <a:srgbClr val="9A9A9A"/>
                </a:solidFill>
                <a:latin typeface="Arial"/>
              </a:rPr>
              <a:t>—  Use high-energy environments to train your closeness muscle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762-R008283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What's the Worst That Can Happen?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Detach from outcome — the fear is almost always bigger than the reality</a:t>
            </a:r>
          </a:p>
          <a:p>
            <a:pPr>
              <a:lnSpc>
                <a:spcPct val="125000"/>
              </a:lnSpc>
            </a:pPr>
            <a:r>
              <a:rPr sz="1700" b="0">
                <a:solidFill>
                  <a:srgbClr val="9A9A9A"/>
                </a:solidFill>
                <a:latin typeface="Arial"/>
              </a:rPr>
              <a:t>—  Pretend you're photographing the background</a:t>
            </a:r>
          </a:p>
          <a:p>
            <a:pPr>
              <a:lnSpc>
                <a:spcPct val="125000"/>
              </a:lnSpc>
            </a:pPr>
            <a:r>
              <a:rPr sz="1700" b="0">
                <a:solidFill>
                  <a:srgbClr val="9A9A9A"/>
                </a:solidFill>
                <a:latin typeface="Arial"/>
              </a:rPr>
              <a:t>—  Get uncomfortably close — then go one step closer</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77-R004321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Ten Close Shots Per Outing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a simple rule: 10 close-up shots minimum per session</a:t>
            </a:r>
          </a:p>
          <a:p>
            <a:pPr>
              <a:lnSpc>
                <a:spcPct val="125000"/>
              </a:lnSpc>
            </a:pPr>
            <a:r>
              <a:rPr sz="1700" b="0">
                <a:solidFill>
                  <a:srgbClr val="9A9A9A"/>
                </a:solidFill>
                <a:latin typeface="Arial"/>
              </a:rPr>
              <a:t>—  No skipping, no excuses — just step in</a:t>
            </a:r>
          </a:p>
          <a:p>
            <a:pPr>
              <a:lnSpc>
                <a:spcPct val="125000"/>
              </a:lnSpc>
            </a:pPr>
            <a:r>
              <a:rPr sz="1700" b="0">
                <a:solidFill>
                  <a:srgbClr val="9A9A9A"/>
                </a:solidFill>
                <a:latin typeface="Arial"/>
              </a:rPr>
              <a:t>—  Volume trains the muscle; repetition kills the fear</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770-R008199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Emotional Closeness Before the Camera</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Have a conversation before raising the camera</a:t>
            </a:r>
          </a:p>
          <a:p>
            <a:pPr>
              <a:lnSpc>
                <a:spcPct val="125000"/>
              </a:lnSpc>
            </a:pPr>
            <a:r>
              <a:rPr sz="1700" b="0">
                <a:solidFill>
                  <a:srgbClr val="9A9A9A"/>
                </a:solidFill>
                <a:latin typeface="Arial"/>
              </a:rPr>
              <a:t>—  Spend time in a location — return again and again</a:t>
            </a:r>
          </a:p>
          <a:p>
            <a:pPr>
              <a:lnSpc>
                <a:spcPct val="125000"/>
              </a:lnSpc>
            </a:pPr>
            <a:r>
              <a:rPr sz="1700" b="0">
                <a:solidFill>
                  <a:srgbClr val="9A9A9A"/>
                </a:solidFill>
                <a:latin typeface="Arial"/>
              </a:rPr>
              <a:t>—  Be a fly on the wall: immerse, don't interfere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909-R007305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Proximity Changes Everything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Getting close isn't just physical — it's a philosophy</a:t>
            </a:r>
          </a:p>
          <a:p>
            <a:pPr>
              <a:lnSpc>
                <a:spcPct val="125000"/>
              </a:lnSpc>
            </a:pPr>
            <a:r>
              <a:rPr sz="1700" b="0">
                <a:solidFill>
                  <a:srgbClr val="9A9A9A"/>
                </a:solidFill>
                <a:latin typeface="Arial"/>
              </a:rPr>
              <a:t>—  Distance kills intimacy; proximity creates it</a:t>
            </a:r>
          </a:p>
          <a:p>
            <a:pPr>
              <a:lnSpc>
                <a:spcPct val="125000"/>
              </a:lnSpc>
            </a:pPr>
            <a:r>
              <a:rPr sz="1700" b="0">
                <a:solidFill>
                  <a:srgbClr val="9A9A9A"/>
                </a:solidFill>
                <a:latin typeface="Arial"/>
              </a:rPr>
              <a:t>—  Capa's rule still holds: not close enough</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773-R00817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Instax Connection Tool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Carry a Fujifilm Instax — give prints to strangers</a:t>
            </a:r>
          </a:p>
          <a:p>
            <a:pPr>
              <a:lnSpc>
                <a:spcPct val="125000"/>
              </a:lnSpc>
            </a:pPr>
            <a:r>
              <a:rPr sz="1700" b="0">
                <a:solidFill>
                  <a:srgbClr val="9A9A9A"/>
                </a:solidFill>
                <a:latin typeface="Arial"/>
              </a:rPr>
              <a:t>—  Gifting prints opens doors and builds trust fast</a:t>
            </a:r>
          </a:p>
          <a:p>
            <a:pPr>
              <a:lnSpc>
                <a:spcPct val="125000"/>
              </a:lnSpc>
            </a:pPr>
            <a:r>
              <a:rPr sz="1700" b="0">
                <a:solidFill>
                  <a:srgbClr val="9A9A9A"/>
                </a:solidFill>
                <a:latin typeface="Arial"/>
              </a:rPr>
              <a:t>—  Especially effective with elders, children, and tight-knit communities</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777-R004840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Confusing Aggression With Closeness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Getting close ≠ shoving a camera in someone's face</a:t>
            </a:r>
          </a:p>
          <a:p>
            <a:pPr>
              <a:lnSpc>
                <a:spcPct val="125000"/>
              </a:lnSpc>
            </a:pPr>
            <a:r>
              <a:rPr sz="1700" b="0">
                <a:solidFill>
                  <a:srgbClr val="9A9A9A"/>
                </a:solidFill>
                <a:latin typeface="Arial"/>
              </a:rPr>
              <a:t>—  Bruce Gilden's style is one flavor — not the whole definition</a:t>
            </a:r>
          </a:p>
          <a:p>
            <a:pPr>
              <a:lnSpc>
                <a:spcPct val="125000"/>
              </a:lnSpc>
            </a:pPr>
            <a:r>
              <a:rPr sz="1700" b="0">
                <a:solidFill>
                  <a:srgbClr val="9A9A9A"/>
                </a:solidFill>
                <a:latin typeface="Arial"/>
              </a:rPr>
              <a:t>—  Connection and immersion, not confrontation</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788-R008099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Thinking Physical Distance Is the Only Problem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can be two feet away and still emotionally distant</a:t>
            </a:r>
          </a:p>
          <a:p>
            <a:pPr>
              <a:lnSpc>
                <a:spcPct val="125000"/>
              </a:lnSpc>
            </a:pPr>
            <a:r>
              <a:rPr sz="1700" b="0">
                <a:solidFill>
                  <a:srgbClr val="9A9A9A"/>
                </a:solidFill>
                <a:latin typeface="Arial"/>
              </a:rPr>
              <a:t>—  The photograph reveals whether you were truly present</a:t>
            </a:r>
          </a:p>
          <a:p>
            <a:pPr>
              <a:lnSpc>
                <a:spcPct val="125000"/>
              </a:lnSpc>
            </a:pPr>
            <a:r>
              <a:rPr sz="1700" b="0">
                <a:solidFill>
                  <a:srgbClr val="9A9A9A"/>
                </a:solidFill>
                <a:latin typeface="Arial"/>
              </a:rPr>
              <a:t>—  Emotional closeness is the hidden ingredient</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792-R008069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Fearless Shooting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035 removed the limits on what to shoot</a:t>
            </a:r>
          </a:p>
          <a:p>
            <a:pPr>
              <a:lnSpc>
                <a:spcPct val="125000"/>
              </a:lnSpc>
            </a:pPr>
            <a:r>
              <a:rPr sz="1700" b="0">
                <a:solidFill>
                  <a:srgbClr val="9A9A9A"/>
                </a:solidFill>
                <a:latin typeface="Arial"/>
              </a:rPr>
              <a:t>—  Getting close is the natural physical expression of that fearlessness</a:t>
            </a:r>
          </a:p>
          <a:p>
            <a:pPr>
              <a:lnSpc>
                <a:spcPct val="125000"/>
              </a:lnSpc>
            </a:pPr>
            <a:r>
              <a:rPr sz="1700" b="0">
                <a:solidFill>
                  <a:srgbClr val="9A9A9A"/>
                </a:solidFill>
                <a:latin typeface="Arial"/>
              </a:rPr>
              <a:t>—  No limits on subjects → no limits on proximity either</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796-R008051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Step In. Every Time.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Two kinds of closeness: physical and emotional — you need both</a:t>
            </a:r>
          </a:p>
          <a:p>
            <a:pPr>
              <a:lnSpc>
                <a:spcPct val="125000"/>
              </a:lnSpc>
            </a:pPr>
            <a:r>
              <a:rPr sz="1700" b="0">
                <a:solidFill>
                  <a:srgbClr val="9A9A9A"/>
                </a:solidFill>
                <a:latin typeface="Arial"/>
              </a:rPr>
              <a:t>—  Fear shrinks through repetition, not waiting</a:t>
            </a:r>
          </a:p>
          <a:p>
            <a:pPr>
              <a:lnSpc>
                <a:spcPct val="125000"/>
              </a:lnSpc>
            </a:pPr>
            <a:r>
              <a:rPr sz="1700" b="0">
                <a:solidFill>
                  <a:srgbClr val="9A9A9A"/>
                </a:solidFill>
                <a:latin typeface="Arial"/>
              </a:rPr>
              <a:t>—  The world only reveals itself to those who step in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41-R01043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Understand the two dimensions of closeness: physical and emotional</a:t>
            </a:r>
          </a:p>
          <a:p>
            <a:pPr>
              <a:lnSpc>
                <a:spcPct val="125000"/>
              </a:lnSpc>
            </a:pPr>
            <a:r>
              <a:rPr sz="1700" b="0">
                <a:solidFill>
                  <a:srgbClr val="9A9A9A"/>
                </a:solidFill>
                <a:latin typeface="Arial"/>
              </a:rPr>
              <a:t>—  Know why proximity produces more impactful images</a:t>
            </a:r>
          </a:p>
          <a:p>
            <a:pPr>
              <a:lnSpc>
                <a:spcPct val="125000"/>
              </a:lnSpc>
            </a:pPr>
            <a:r>
              <a:rPr sz="1700" b="0">
                <a:solidFill>
                  <a:srgbClr val="9A9A9A"/>
                </a:solidFill>
                <a:latin typeface="Arial"/>
              </a:rPr>
              <a:t>—  Have practical tools to step in — today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673-R009466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Distance Is the Enemy of Intimacy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Telephoto distance removes the viewer from the moment</a:t>
            </a:r>
          </a:p>
          <a:p>
            <a:pPr>
              <a:lnSpc>
                <a:spcPct val="125000"/>
              </a:lnSpc>
            </a:pPr>
            <a:r>
              <a:rPr sz="1700" b="0">
                <a:solidFill>
                  <a:srgbClr val="9A9A9A"/>
                </a:solidFill>
                <a:latin typeface="Arial"/>
              </a:rPr>
              <a:t>—  Distractions fill the frame when you're far away</a:t>
            </a:r>
          </a:p>
          <a:p>
            <a:pPr>
              <a:lnSpc>
                <a:spcPct val="125000"/>
              </a:lnSpc>
            </a:pPr>
            <a:r>
              <a:rPr sz="1700" b="0">
                <a:solidFill>
                  <a:srgbClr val="9A9A9A"/>
                </a:solidFill>
                <a:latin typeface="Arial"/>
              </a:rPr>
              <a:t>—  Presence can't be faked in post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695-R009227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Fear Is the Real Distance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fear of confrontation keeps most photographers far</a:t>
            </a:r>
          </a:p>
          <a:p>
            <a:pPr>
              <a:lnSpc>
                <a:spcPct val="125000"/>
              </a:lnSpc>
            </a:pPr>
            <a:r>
              <a:rPr sz="1700" b="0">
                <a:solidFill>
                  <a:srgbClr val="9A9A9A"/>
                </a:solidFill>
                <a:latin typeface="Arial"/>
              </a:rPr>
              <a:t>—  Fear is part of the process — not a stop sign</a:t>
            </a:r>
          </a:p>
          <a:p>
            <a:pPr>
              <a:lnSpc>
                <a:spcPct val="125000"/>
              </a:lnSpc>
            </a:pPr>
            <a:r>
              <a:rPr sz="1700" b="0">
                <a:solidFill>
                  <a:srgbClr val="9A9A9A"/>
                </a:solidFill>
                <a:latin typeface="Arial"/>
              </a:rPr>
              <a:t>—  Courage is built through repetition, not waiting</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698-R009213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"Close" Actually Adds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Impact — filling the frame makes it visually striking</a:t>
            </a:r>
          </a:p>
          <a:p>
            <a:pPr>
              <a:lnSpc>
                <a:spcPct val="125000"/>
              </a:lnSpc>
            </a:pPr>
            <a:r>
              <a:rPr sz="1700" b="0">
                <a:solidFill>
                  <a:srgbClr val="9A9A9A"/>
                </a:solidFill>
                <a:latin typeface="Arial"/>
              </a:rPr>
              <a:t>—  Authenticity — physical presence leads to genuine images</a:t>
            </a:r>
          </a:p>
          <a:p>
            <a:pPr>
              <a:lnSpc>
                <a:spcPct val="125000"/>
              </a:lnSpc>
            </a:pPr>
            <a:r>
              <a:rPr sz="1700" b="0">
                <a:solidFill>
                  <a:srgbClr val="9A9A9A"/>
                </a:solidFill>
                <a:latin typeface="Arial"/>
              </a:rPr>
              <a:t>—  Raw energy — gestures, emotion, and tension become visible</a:t>
            </a:r>
          </a:p>
          <a:p>
            <a:pPr>
              <a:lnSpc>
                <a:spcPct val="125000"/>
              </a:lnSpc>
            </a:pPr>
            <a:r>
              <a:rPr sz="1700" b="0">
                <a:solidFill>
                  <a:srgbClr val="9A9A9A"/>
                </a:solidFill>
                <a:latin typeface="Arial"/>
              </a:rPr>
              <a:t>—  Connection — the viewer feels like part of the moment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7-R006367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Wide Lens Forces You In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Use 28mm or 35mm — forces physical commitment</a:t>
            </a:r>
          </a:p>
          <a:p>
            <a:pPr>
              <a:lnSpc>
                <a:spcPct val="125000"/>
              </a:lnSpc>
            </a:pPr>
            <a:r>
              <a:rPr sz="1700" b="0">
                <a:solidFill>
                  <a:srgbClr val="9A9A9A"/>
                </a:solidFill>
                <a:latin typeface="Arial"/>
              </a:rPr>
              <a:t>—  Wide glass eliminates the telephoto escape hatch</a:t>
            </a:r>
          </a:p>
          <a:p>
            <a:pPr>
              <a:lnSpc>
                <a:spcPct val="125000"/>
              </a:lnSpc>
            </a:pPr>
            <a:r>
              <a:rPr sz="1700" b="0">
                <a:solidFill>
                  <a:srgbClr val="9A9A9A"/>
                </a:solidFill>
                <a:latin typeface="Arial"/>
              </a:rPr>
              <a:t>—  Zone focus or snap focus removes hesitation at close range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704-R009153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Proximity Lets Foreground and Background Speak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calm foreground figure, a charged event unfolding behind them</a:t>
            </a:r>
          </a:p>
          <a:p>
            <a:pPr>
              <a:lnSpc>
                <a:spcPct val="125000"/>
              </a:lnSpc>
            </a:pPr>
            <a:r>
              <a:rPr sz="1700" b="0">
                <a:solidFill>
                  <a:srgbClr val="9A9A9A"/>
                </a:solidFill>
                <a:latin typeface="Arial"/>
              </a:rPr>
              <a:t>—  Getting physically close lets you emphasize the foreground</a:t>
            </a:r>
          </a:p>
          <a:p>
            <a:pPr>
              <a:lnSpc>
                <a:spcPct val="125000"/>
              </a:lnSpc>
            </a:pPr>
            <a:r>
              <a:rPr sz="1700" b="0">
                <a:solidFill>
                  <a:srgbClr val="9A9A9A"/>
                </a:solidFill>
                <a:latin typeface="Arial"/>
              </a:rPr>
              <a:t>—  The two layers together — the mundane and the dramatic — carry the story</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01-R003034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Details Cut Through Chaos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crowded, chaotic scene can overwhelm the frame</a:t>
            </a:r>
          </a:p>
          <a:p>
            <a:pPr>
              <a:lnSpc>
                <a:spcPct val="125000"/>
              </a:lnSpc>
            </a:pPr>
            <a:r>
              <a:rPr sz="1700" b="0">
                <a:solidFill>
                  <a:srgbClr val="9A9A9A"/>
                </a:solidFill>
                <a:latin typeface="Arial"/>
              </a:rPr>
              <a:t>—  Getting close creates order — skin, eyes, small gestures</a:t>
            </a:r>
          </a:p>
          <a:p>
            <a:pPr>
              <a:lnSpc>
                <a:spcPct val="125000"/>
              </a:lnSpc>
            </a:pPr>
            <a:r>
              <a:rPr sz="1700" b="0">
                <a:solidFill>
                  <a:srgbClr val="9A9A9A"/>
                </a:solidFill>
                <a:latin typeface="Arial"/>
              </a:rPr>
              <a:t>—  The real emotion lives in the details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