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Today we're going deep on the technical setup that changed everything for me — the high-contrast black and white JPEG recipe. I know "recipe" sounds like we're locking things down, but it's the opposite. Baking everything into the camera frees you to stop thinking about processing and start thinking about the street. The recipe is the freedom.</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Camera settings: AV Mode, Aperture at F8. You want maximum depth of field on the street — everything sharp, nothing missed. Snap focus locked at two meters. Auto ISO handles the exposure, and I set a minimum shutter speed of 1/500 to freeze motion. Once these are set, you stop thinking about the camera entirely. That's the goal.</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One more technique that works hand-in-hand with the recipe: underexposing by one stop when the scene calls for it. Think of backlight over water with birds crossing the sky — underexpose and their silhouettes go ambiguous, the murky low tones crush to black, and the frame becomes more mysterious than literal. What you hide matters as much as what you reveal.</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recipe rewards patience. When you return to the same spot again and again — studying how sunrise light moves across a statue, a facade, the birds that gather there — the profile is already locked in. All you need is the moment. When the elements finally align in a flare of morning light, the camera is already set to receive it. You force your luck through discipline.</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You'll often find beautiful light and beautiful figures moving through it, and yet the frame is still missing something. So you wait. A small gesture arrives — someone reaches back to scratch a shoulder, a hand lifts, a head turns — and that gesture completes the puzzle. Highlight-weighted metering crushes the busy background and the gesture pops. The recipe does its job while you focus on the street.</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Sometimes an ordinary shape — a coat, a bag, a blanket draped over someone's back — seems like nothing at first. Trust your instinct and shoot it anyway. By raising the camera slightly above eye level and framing on the LCD, you get separation from the background. The high-contrast JPEG can turn that shape into a ghost-like abstraction, anchored by whatever hard lines the scene gives you — crosswalk stripes, a curb, an edge of shadow. The recipe does the heavy lifting.</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aesthetic has a lineage. Caravaggio's chiaroscuro — harsh light cutting across darkness, isolating a subject, stripping away the irrelevant — is exactly what we're doing with this recipe. Take an enclosed, high-contrast space like a tunnel or underpass: the harsh contrast can make the location unrecognizable, the scene ambiguous. That ambiguity is a gift. Expose for highlights, crush the shadows, let mystery elevate the moment.</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deeper truth underneath all the settings: the real output of this recipe is a flow state. When you've locked in the profile, the metering, the focus mode, the aperture — there's nothing left to adjust. You become the vessel. The camera does the seeing. I'm just there, responding to what life presents, playing like a kid. That's the whole point.</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Your first assignment is simple: set the recipe on your camera before you go out next. All the values I've given you — lock them in. Then put the camera in your bag and don't open the settings menu again until you're home. Trust the profile completely. Notice how your attention shifts from the camera to the world.</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Second assignment: pick one location — a corner, a landmark, a bus stop — and return to it at different times of day for a week. See how the recipe renders morning light versus midday versus golden hour. This is how you truly learn a place. Repetition isn't boring — it's how you develop a relationship with light and with your own camera profile.</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Third assignment: shoot loose. Don't chimp. Don't review the LCD after every frame. Let the recipe work across a session and only sit down with the images later. Over two years I made around 250,000 frames and favorited about 3,400 from 2023 alone. The recipe earns its keep across a body of work, not frame by frame.</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have the exact camera profile I shoot with — the Ricoh GR III high-contrast black and white JPEG setup — and more importantly, you'll understand why every setting is there. This isn't gear talk for its own sake; it's about how a technical decision becomes a philosophical one.</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biggest mistake I see: tweaking the profile in the middle of a shoot. You change the contrast, you adjust the key, you second-guess — and suddenly you're in the settings menu instead of on the street. Doubt breaks flow. Commit to the recipe completely. If you want to experiment, do it at home, then lock the new settings before you leave. On the street, it's non-negotiable.</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other mistake is treating the JPEG as a limitation — feeling like you're giving something up by not shooting RAW. Flip it. What you're giving up is the escape hatch of "I'll fix it in post." That escape hatch costs you presence. Black and white is not a depiction of reality — it's what reality could be. The JPEG is how you commit to that vision at the moment of capture.</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Lesson 033 gave us the philosophical ground for black and white — how stripping color abstracts reality, evokes the sublime, and aligns body, soul, and camera. This lesson is the direct continuation: now that we know why, here's the exact technical recipe that makes the philosophy operational. The why and the how are one continuous move.</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The high-contrast JPEG recipe isn't about the settings — it's about what the settings liberate. High-contrast black and white profile, –2 key, +4 contrast and clarity, grain at level 3, highlight-weighted metering, F8, snap focus at two meters, 1/500 minimum shutter. Set it. Lock it. Trust it. The camera becomes the vessel and you become the eye. Now get out there and see. Peace.</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thing: for years I shot color RAW files. And over time it became a burden. The processing pipeline kept me off the street and at the screen. Every decision I made in Lightroom was a decision away from seeing. Complexity is the enemy of flow, and flow is where the real work happens.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Speed isn't laziness — it's a creative value. I want to be the most prolific photographer in the world. That means I need to shoot, process, and publish fast. The JPEG recipe lets me go out, shoot, and upload directly to my blog without touching a slider. That velocity compounds. More frames, more growth, more joy.</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foundation of this recipe is the Ricoh GR III or GR IIIx. Compact, discreet, always in your pocket. These cameras are built for street — snap focus at two meters, AV mode, and a sensor that punches above its size. When the camera disappears from your awareness, you disappear to your subjects. That's the whole game.</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Shooting small JPEG with the profile baked in is a philosophical commitment. RAW gives you options, but options create hesitation — you think, "I'll fix it later." JPEG forces you to see the image before you take it. The look has to live in your eye before it lives in the file. That's a discipline, and it sharpens you.</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where we get specific. I shoot a small JPEG at 3360×2240. Image control is set to High Contrast Black and White. The High/Low Key adjustment goes to –2, which pulls the overall exposure down slightly — it gives the shadows more room to crush and keeps the highlights from blowing.</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Then: Contrast at +4 overall, Highlight contrast pulled to –4 to protect the bright areas, Shadow contrast at 0. Sharpness, Shading, and Clarity all at +4 — this gives the image that tactile, almost printed quality. And Grain Effect at Level 3. The grain isn't noise; it's texture, soul, the feeling of film. Don't remove it — it's part of the picture.</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metering mode ties all of this together: highlight-weighted metering. Expose for the highlights and let the shadows crush on their own. This is the same principle Caravaggio used in chiaroscuro — protect the light, let the dark be dark. What you choose to protect, you choose to emphasize. The meter is an editorial decision.</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6 · LIGHT &amp; BLACK-AND-WHITE</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The High-Contrast JPEG Recipe</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813-R0046639.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Highlight-Weighted Metering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Expose for highlights, let shadows fall</a:t>
            </a:r>
          </a:p>
          <a:p>
            <a:pPr>
              <a:lnSpc>
                <a:spcPct val="125000"/>
              </a:lnSpc>
            </a:pPr>
            <a:r>
              <a:rPr sz="1700" b="0">
                <a:solidFill>
                  <a:srgbClr val="9A9A9A"/>
                </a:solidFill>
                <a:latin typeface="Arial"/>
              </a:rPr>
              <a:t>—  Highlight-weighted metering is non-negotiable</a:t>
            </a:r>
          </a:p>
          <a:p>
            <a:pPr>
              <a:lnSpc>
                <a:spcPct val="125000"/>
              </a:lnSpc>
            </a:pPr>
            <a:r>
              <a:rPr sz="1700" b="0">
                <a:solidFill>
                  <a:srgbClr val="9A9A9A"/>
                </a:solidFill>
                <a:latin typeface="Arial"/>
              </a:rPr>
              <a:t>—  What you protect, you emphasize</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815-R0079273.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AV Mode and Aperture Settings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Aperture Priority: F8 for maximum depth of field</a:t>
            </a:r>
          </a:p>
          <a:p>
            <a:pPr>
              <a:lnSpc>
                <a:spcPct val="125000"/>
              </a:lnSpc>
            </a:pPr>
            <a:r>
              <a:rPr sz="1700" b="0">
                <a:solidFill>
                  <a:srgbClr val="9A9A9A"/>
                </a:solidFill>
                <a:latin typeface="Arial"/>
              </a:rPr>
              <a:t>—  Snap focus at 2 meters — no hunting, no hesitation</a:t>
            </a:r>
          </a:p>
          <a:p>
            <a:pPr>
              <a:lnSpc>
                <a:spcPct val="125000"/>
              </a:lnSpc>
            </a:pPr>
            <a:r>
              <a:rPr sz="1700" b="0">
                <a:solidFill>
                  <a:srgbClr val="9A9A9A"/>
                </a:solidFill>
                <a:latin typeface="Arial"/>
              </a:rPr>
              <a:t>—  Auto ISO, minimum shutter 1/500</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817-R007912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Underexposing by One Stop</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Deliberate underexposure deepens drama</a:t>
            </a:r>
          </a:p>
          <a:p>
            <a:pPr>
              <a:lnSpc>
                <a:spcPct val="125000"/>
              </a:lnSpc>
            </a:pPr>
            <a:r>
              <a:rPr sz="1700" b="0">
                <a:solidFill>
                  <a:srgbClr val="9A9A9A"/>
                </a:solidFill>
                <a:latin typeface="Arial"/>
              </a:rPr>
              <a:t>—  Unnecessary detail gets buried in shadow</a:t>
            </a:r>
          </a:p>
          <a:p>
            <a:pPr>
              <a:lnSpc>
                <a:spcPct val="125000"/>
              </a:lnSpc>
            </a:pPr>
            <a:r>
              <a:rPr sz="1700" b="0">
                <a:solidFill>
                  <a:srgbClr val="9A9A9A"/>
                </a:solidFill>
                <a:latin typeface="Arial"/>
              </a:rPr>
              <a:t>—  Mystery lives in what you don't show</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84-R0034695.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Recipe Rewards Patience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Return to the same spot again and again</a:t>
            </a:r>
          </a:p>
          <a:p>
            <a:pPr>
              <a:lnSpc>
                <a:spcPct val="125000"/>
              </a:lnSpc>
            </a:pPr>
            <a:r>
              <a:rPr sz="1700" b="0">
                <a:solidFill>
                  <a:srgbClr val="9A9A9A"/>
                </a:solidFill>
                <a:latin typeface="Arial"/>
              </a:rPr>
              <a:t>—  Study how the light moves across a fixed landmark over time</a:t>
            </a:r>
          </a:p>
          <a:p>
            <a:pPr>
              <a:lnSpc>
                <a:spcPct val="125000"/>
              </a:lnSpc>
            </a:pPr>
            <a:r>
              <a:rPr sz="1700" b="0">
                <a:solidFill>
                  <a:srgbClr val="9A9A9A"/>
                </a:solidFill>
                <a:latin typeface="Arial"/>
              </a:rPr>
              <a:t>—  Patience + recipe = the frame you envisioned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349-R0116132.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Wait for the Gesture to Complete the Frame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Beautiful light and figures — but the frame is still missing something</a:t>
            </a:r>
          </a:p>
          <a:p>
            <a:pPr>
              <a:lnSpc>
                <a:spcPct val="125000"/>
              </a:lnSpc>
            </a:pPr>
            <a:r>
              <a:rPr sz="1700" b="0">
                <a:solidFill>
                  <a:srgbClr val="9A9A9A"/>
                </a:solidFill>
                <a:latin typeface="Arial"/>
              </a:rPr>
              <a:t>—  Wait for the third element: a gesture</a:t>
            </a:r>
          </a:p>
          <a:p>
            <a:pPr>
              <a:lnSpc>
                <a:spcPct val="125000"/>
              </a:lnSpc>
            </a:pPr>
            <a:r>
              <a:rPr sz="1700" b="0">
                <a:solidFill>
                  <a:srgbClr val="9A9A9A"/>
                </a:solidFill>
                <a:latin typeface="Arial"/>
              </a:rPr>
              <a:t>—  Highlight metering crushes the background and isolates the moment</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795-R008056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Trust the Profile to Abstract the Ordinary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An ordinary shape can seem like nothing at first</a:t>
            </a:r>
          </a:p>
          <a:p>
            <a:pPr>
              <a:lnSpc>
                <a:spcPct val="125000"/>
              </a:lnSpc>
            </a:pPr>
            <a:r>
              <a:rPr sz="1700" b="0">
                <a:solidFill>
                  <a:srgbClr val="9A9A9A"/>
                </a:solidFill>
                <a:latin typeface="Arial"/>
              </a:rPr>
              <a:t>—  Raise the camera above eye level on the LCD for cleaner separation</a:t>
            </a:r>
          </a:p>
          <a:p>
            <a:pPr>
              <a:lnSpc>
                <a:spcPct val="125000"/>
              </a:lnSpc>
            </a:pPr>
            <a:r>
              <a:rPr sz="1700" b="0">
                <a:solidFill>
                  <a:srgbClr val="9A9A9A"/>
                </a:solidFill>
                <a:latin typeface="Arial"/>
              </a:rPr>
              <a:t>—  The profile abstracts the shape into something beyond literal</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841-R004519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Chiaroscuro as the Aesthetic Ancestor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Caravaggio's chiaroscuro: light isolates, shadow elevates</a:t>
            </a:r>
          </a:p>
          <a:p>
            <a:pPr>
              <a:lnSpc>
                <a:spcPct val="125000"/>
              </a:lnSpc>
            </a:pPr>
            <a:r>
              <a:rPr sz="1700" b="0">
                <a:solidFill>
                  <a:srgbClr val="9A9A9A"/>
                </a:solidFill>
                <a:latin typeface="Arial"/>
              </a:rPr>
              <a:t>—  High contrast B&amp;W is the photographic equivalent</a:t>
            </a:r>
          </a:p>
          <a:p>
            <a:pPr>
              <a:lnSpc>
                <a:spcPct val="125000"/>
              </a:lnSpc>
            </a:pPr>
            <a:r>
              <a:rPr sz="1700" b="0">
                <a:solidFill>
                  <a:srgbClr val="9A9A9A"/>
                </a:solidFill>
                <a:latin typeface="Arial"/>
              </a:rPr>
              <a:t>—  Ambiguity and drama from the same source</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876-R004385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Flow State Is the Real Output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recipe eliminates decisions at the point of capture</a:t>
            </a:r>
          </a:p>
          <a:p>
            <a:pPr>
              <a:lnSpc>
                <a:spcPct val="125000"/>
              </a:lnSpc>
            </a:pPr>
            <a:r>
              <a:rPr sz="1700" b="0">
                <a:solidFill>
                  <a:srgbClr val="9A9A9A"/>
                </a:solidFill>
                <a:latin typeface="Arial"/>
              </a:rPr>
              <a:t>—  No settings to adjust = total presence on the street</a:t>
            </a:r>
          </a:p>
          <a:p>
            <a:pPr>
              <a:lnSpc>
                <a:spcPct val="125000"/>
              </a:lnSpc>
            </a:pPr>
            <a:r>
              <a:rPr sz="1700" b="0">
                <a:solidFill>
                  <a:srgbClr val="9A9A9A"/>
                </a:solidFill>
                <a:latin typeface="Arial"/>
              </a:rPr>
              <a:t>—  The camera becomes the vessel, not the obstacle</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90-R003345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Lock In the Recipe Today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Set your camera to these exact values before your next shoot</a:t>
            </a:r>
          </a:p>
          <a:p>
            <a:pPr>
              <a:lnSpc>
                <a:spcPct val="125000"/>
              </a:lnSpc>
            </a:pPr>
            <a:r>
              <a:rPr sz="1700" b="0">
                <a:solidFill>
                  <a:srgbClr val="9A9A9A"/>
                </a:solidFill>
                <a:latin typeface="Arial"/>
              </a:rPr>
              <a:t>—  Don't touch a setting once you're on the street</a:t>
            </a:r>
          </a:p>
          <a:p>
            <a:pPr>
              <a:lnSpc>
                <a:spcPct val="125000"/>
              </a:lnSpc>
            </a:pPr>
            <a:r>
              <a:rPr sz="1700" b="0">
                <a:solidFill>
                  <a:srgbClr val="9A9A9A"/>
                </a:solidFill>
                <a:latin typeface="Arial"/>
              </a:rPr>
              <a:t>—  Trust the profile and let it work</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615-R012037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Return to the Same Location, Study the Light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Pick one location and return to it repeatedly</a:t>
            </a:r>
          </a:p>
          <a:p>
            <a:pPr>
              <a:lnSpc>
                <a:spcPct val="125000"/>
              </a:lnSpc>
            </a:pPr>
            <a:r>
              <a:rPr sz="1700" b="0">
                <a:solidFill>
                  <a:srgbClr val="9A9A9A"/>
                </a:solidFill>
                <a:latin typeface="Arial"/>
              </a:rPr>
              <a:t>—  Study how the recipe renders light at different hours</a:t>
            </a:r>
          </a:p>
          <a:p>
            <a:pPr>
              <a:lnSpc>
                <a:spcPct val="125000"/>
              </a:lnSpc>
            </a:pPr>
            <a:r>
              <a:rPr sz="1700" b="0">
                <a:solidFill>
                  <a:srgbClr val="9A9A9A"/>
                </a:solidFill>
                <a:latin typeface="Arial"/>
              </a:rPr>
              <a:t>—  Repetition sharpens your understanding of the profile</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291-R018629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Recipe Is the Freedom</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One camera profile, baked in at capture</a:t>
            </a:r>
          </a:p>
          <a:p>
            <a:pPr>
              <a:lnSpc>
                <a:spcPct val="125000"/>
              </a:lnSpc>
            </a:pPr>
            <a:r>
              <a:rPr sz="1700" b="0">
                <a:solidFill>
                  <a:srgbClr val="9A9A9A"/>
                </a:solidFill>
                <a:latin typeface="Arial"/>
              </a:rPr>
              <a:t>—  No post-processing — just pure seeing</a:t>
            </a:r>
          </a:p>
          <a:p>
            <a:pPr>
              <a:lnSpc>
                <a:spcPct val="125000"/>
              </a:lnSpc>
            </a:pPr>
            <a:r>
              <a:rPr sz="1700" b="0">
                <a:solidFill>
                  <a:srgbClr val="9A9A9A"/>
                </a:solidFill>
                <a:latin typeface="Arial"/>
              </a:rPr>
              <a:t>—  The recipe removes friction so flow can begin</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PRACTICAL APPLICATION</a:t>
            </a:r>
          </a:p>
        </p:txBody>
      </p:sp>
      <p:pic>
        <p:nvPicPr>
          <p:cNvPr id="4" name="Picture 3" descr="63-R0021942.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Shoot Loose, Then Curate Late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Make frames without stopping to review</a:t>
            </a:r>
          </a:p>
          <a:p>
            <a:pPr>
              <a:lnSpc>
                <a:spcPct val="125000"/>
              </a:lnSpc>
            </a:pPr>
            <a:r>
              <a:rPr sz="1700" b="0">
                <a:solidFill>
                  <a:srgbClr val="9A9A9A"/>
                </a:solidFill>
                <a:latin typeface="Arial"/>
              </a:rPr>
              <a:t>—  Volume first, judgment later — much later</a:t>
            </a:r>
          </a:p>
          <a:p>
            <a:pPr>
              <a:lnSpc>
                <a:spcPct val="125000"/>
              </a:lnSpc>
            </a:pPr>
            <a:r>
              <a:rPr sz="1700" b="0">
                <a:solidFill>
                  <a:srgbClr val="9A9A9A"/>
                </a:solidFill>
                <a:latin typeface="Arial"/>
              </a:rPr>
              <a:t>—  The recipe earns its keep across a body of work</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633-R010745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Tweaking the Profile Mid-Session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Changing settings on the street breaks flow</a:t>
            </a:r>
          </a:p>
          <a:p>
            <a:pPr>
              <a:lnSpc>
                <a:spcPct val="125000"/>
              </a:lnSpc>
            </a:pPr>
            <a:r>
              <a:rPr sz="1700" b="0">
                <a:solidFill>
                  <a:srgbClr val="9A9A9A"/>
                </a:solidFill>
                <a:latin typeface="Arial"/>
              </a:rPr>
              <a:t>—  Doubt creeps in and you stop seeing</a:t>
            </a:r>
          </a:p>
          <a:p>
            <a:pPr>
              <a:lnSpc>
                <a:spcPct val="125000"/>
              </a:lnSpc>
            </a:pPr>
            <a:r>
              <a:rPr sz="1700" b="0">
                <a:solidFill>
                  <a:srgbClr val="9A9A9A"/>
                </a:solidFill>
                <a:latin typeface="Arial"/>
              </a:rPr>
              <a:t>—  Commit to the recipe completely or it can't do its job</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COMMON MISTAKES</a:t>
            </a:r>
          </a:p>
        </p:txBody>
      </p:sp>
      <p:pic>
        <p:nvPicPr>
          <p:cNvPr id="4" name="Picture 3" descr="634-R010713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Treating JPEG as a Limitation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JPEG feels like giving something up — it's actually gaining commitment</a:t>
            </a:r>
          </a:p>
          <a:p>
            <a:pPr>
              <a:lnSpc>
                <a:spcPct val="125000"/>
              </a:lnSpc>
            </a:pPr>
            <a:r>
              <a:rPr sz="1700" b="0">
                <a:solidFill>
                  <a:srgbClr val="9A9A9A"/>
                </a:solidFill>
                <a:latin typeface="Arial"/>
              </a:rPr>
              <a:t>—  "I'll fix it in post" is the trap</a:t>
            </a:r>
          </a:p>
          <a:p>
            <a:pPr>
              <a:lnSpc>
                <a:spcPct val="125000"/>
              </a:lnSpc>
            </a:pPr>
            <a:r>
              <a:rPr sz="1700" b="0">
                <a:solidFill>
                  <a:srgbClr val="9A9A9A"/>
                </a:solidFill>
                <a:latin typeface="Arial"/>
              </a:rPr>
              <a:t>—  What's baked in forces better seeing upfront</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PREVIOUS</a:t>
            </a:r>
          </a:p>
        </p:txBody>
      </p:sp>
      <p:pic>
        <p:nvPicPr>
          <p:cNvPr id="4" name="Picture 3" descr="64-R004817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Building on the Why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033 established why black and white</a:t>
            </a:r>
          </a:p>
          <a:p>
            <a:pPr>
              <a:lnSpc>
                <a:spcPct val="125000"/>
              </a:lnSpc>
            </a:pPr>
            <a:r>
              <a:rPr sz="1700" b="0">
                <a:solidFill>
                  <a:srgbClr val="9A9A9A"/>
                </a:solidFill>
                <a:latin typeface="Arial"/>
              </a:rPr>
              <a:t>—  This lesson delivers the how</a:t>
            </a:r>
          </a:p>
          <a:p>
            <a:pPr>
              <a:lnSpc>
                <a:spcPct val="125000"/>
              </a:lnSpc>
            </a:pPr>
            <a:r>
              <a:rPr sz="1700" b="0">
                <a:solidFill>
                  <a:srgbClr val="9A9A9A"/>
                </a:solidFill>
                <a:latin typeface="Arial"/>
              </a:rPr>
              <a:t>—  Philosophy and technique are one continuous move</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665-R0095784.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Set It, Lock It, Trust It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recipe: high-contrast JPEG, F8, snap focus, highlight metering, grain</a:t>
            </a:r>
          </a:p>
          <a:p>
            <a:pPr>
              <a:lnSpc>
                <a:spcPct val="125000"/>
              </a:lnSpc>
            </a:pPr>
            <a:r>
              <a:rPr sz="1700" b="0">
                <a:solidFill>
                  <a:srgbClr val="9A9A9A"/>
                </a:solidFill>
                <a:latin typeface="Arial"/>
              </a:rPr>
              <a:t>—  Lock it in and stop thinking about the camera</a:t>
            </a:r>
          </a:p>
          <a:p>
            <a:pPr>
              <a:lnSpc>
                <a:spcPct val="125000"/>
              </a:lnSpc>
            </a:pPr>
            <a:r>
              <a:rPr sz="1700" b="0">
                <a:solidFill>
                  <a:srgbClr val="9A9A9A"/>
                </a:solidFill>
                <a:latin typeface="Arial"/>
              </a:rPr>
              <a:t>—  The setup is the freedom — now go see</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296-R018315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Walk Away With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exact in-camera settings Dante uses</a:t>
            </a:r>
          </a:p>
          <a:p>
            <a:pPr>
              <a:lnSpc>
                <a:spcPct val="125000"/>
              </a:lnSpc>
            </a:pPr>
            <a:r>
              <a:rPr sz="1700" b="0">
                <a:solidFill>
                  <a:srgbClr val="9A9A9A"/>
                </a:solidFill>
                <a:latin typeface="Arial"/>
              </a:rPr>
              <a:t>—  Why JPEG over RAW changes your whole practice</a:t>
            </a:r>
          </a:p>
          <a:p>
            <a:pPr>
              <a:lnSpc>
                <a:spcPct val="125000"/>
              </a:lnSpc>
            </a:pPr>
            <a:r>
              <a:rPr sz="1700" b="0">
                <a:solidFill>
                  <a:srgbClr val="9A9A9A"/>
                </a:solidFill>
                <a:latin typeface="Arial"/>
              </a:rPr>
              <a:t>—  How a technical choice unlocks flow</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302-R018124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Complexity Is the Enemy of Flow</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Post-processing breaks the shooting rhythm</a:t>
            </a:r>
          </a:p>
          <a:p>
            <a:pPr>
              <a:lnSpc>
                <a:spcPct val="125000"/>
              </a:lnSpc>
            </a:pPr>
            <a:r>
              <a:rPr sz="1700" b="0">
                <a:solidFill>
                  <a:srgbClr val="9A9A9A"/>
                </a:solidFill>
                <a:latin typeface="Arial"/>
              </a:rPr>
              <a:t>—  Color RAW files slow everything down</a:t>
            </a:r>
          </a:p>
          <a:p>
            <a:pPr>
              <a:lnSpc>
                <a:spcPct val="125000"/>
              </a:lnSpc>
            </a:pPr>
            <a:r>
              <a:rPr sz="1700" b="0">
                <a:solidFill>
                  <a:srgbClr val="9A9A9A"/>
                </a:solidFill>
                <a:latin typeface="Arial"/>
              </a:rPr>
              <a:t>—  Complexity is the silent creativity killer</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304-R018057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Speed Is a Creative Value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Speed lets you shoot, share, and return to the street</a:t>
            </a:r>
          </a:p>
          <a:p>
            <a:pPr>
              <a:lnSpc>
                <a:spcPct val="125000"/>
              </a:lnSpc>
            </a:pPr>
            <a:r>
              <a:rPr sz="1700" b="0">
                <a:solidFill>
                  <a:srgbClr val="9A9A9A"/>
                </a:solidFill>
                <a:latin typeface="Arial"/>
              </a:rPr>
              <a:t>—  Prolific output compounds over time</a:t>
            </a:r>
          </a:p>
          <a:p>
            <a:pPr>
              <a:lnSpc>
                <a:spcPct val="125000"/>
              </a:lnSpc>
            </a:pPr>
            <a:r>
              <a:rPr sz="1700" b="0">
                <a:solidFill>
                  <a:srgbClr val="9A9A9A"/>
                </a:solidFill>
                <a:latin typeface="Arial"/>
              </a:rPr>
              <a:t>—  Streamlined workflow = more frames, more growth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311-R017727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Why the Ricoh GR III</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Compact, discreet, always in your pocket</a:t>
            </a:r>
          </a:p>
          <a:p>
            <a:pPr>
              <a:lnSpc>
                <a:spcPct val="125000"/>
              </a:lnSpc>
            </a:pPr>
            <a:r>
              <a:rPr sz="1700" b="0">
                <a:solidFill>
                  <a:srgbClr val="9A9A9A"/>
                </a:solidFill>
                <a:latin typeface="Arial"/>
              </a:rPr>
              <a:t>—  Snap focus and AV mode built for street</a:t>
            </a:r>
          </a:p>
          <a:p>
            <a:pPr>
              <a:lnSpc>
                <a:spcPct val="125000"/>
              </a:lnSpc>
            </a:pPr>
            <a:r>
              <a:rPr sz="1700" b="0">
                <a:solidFill>
                  <a:srgbClr val="9A9A9A"/>
                </a:solidFill>
                <a:latin typeface="Arial"/>
              </a:rPr>
              <a:t>—  The camera should disappear so you don't</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318-R017498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JPEG Over RAW: The Philosophy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RAW = options, but options create hesitation</a:t>
            </a:r>
          </a:p>
          <a:p>
            <a:pPr>
              <a:lnSpc>
                <a:spcPct val="125000"/>
              </a:lnSpc>
            </a:pPr>
            <a:r>
              <a:rPr sz="1700" b="0">
                <a:solidFill>
                  <a:srgbClr val="9A9A9A"/>
                </a:solidFill>
                <a:latin typeface="Arial"/>
              </a:rPr>
              <a:t>—  JPEG = commitment at the point of capture</a:t>
            </a:r>
          </a:p>
          <a:p>
            <a:pPr>
              <a:lnSpc>
                <a:spcPct val="125000"/>
              </a:lnSpc>
            </a:pPr>
            <a:r>
              <a:rPr sz="1700" b="0">
                <a:solidFill>
                  <a:srgbClr val="9A9A9A"/>
                </a:solidFill>
                <a:latin typeface="Arial"/>
              </a:rPr>
              <a:t>—  Baking the look in forces you to see it first</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811-R004666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File Settings Explained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Small JPEG: 3360×2240 — fast, publishable, shareable</a:t>
            </a:r>
          </a:p>
          <a:p>
            <a:pPr>
              <a:lnSpc>
                <a:spcPct val="125000"/>
              </a:lnSpc>
            </a:pPr>
            <a:r>
              <a:rPr sz="1700" b="0">
                <a:solidFill>
                  <a:srgbClr val="9A9A9A"/>
                </a:solidFill>
                <a:latin typeface="Arial"/>
              </a:rPr>
              <a:t>—  Image control: High Contrast Black and White</a:t>
            </a:r>
          </a:p>
          <a:p>
            <a:pPr>
              <a:lnSpc>
                <a:spcPct val="125000"/>
              </a:lnSpc>
            </a:pPr>
            <a:r>
              <a:rPr sz="1700" b="0">
                <a:solidFill>
                  <a:srgbClr val="9A9A9A"/>
                </a:solidFill>
                <a:latin typeface="Arial"/>
              </a:rPr>
              <a:t>—  High/Low Key Adjustments: –2</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812-R0046651.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Contrast, Sharpness, and Grain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Contrast: +4 overall · Highlight contrast: –4 · Shadow contrast: 0</a:t>
            </a:r>
          </a:p>
          <a:p>
            <a:pPr>
              <a:lnSpc>
                <a:spcPct val="125000"/>
              </a:lnSpc>
            </a:pPr>
            <a:r>
              <a:rPr sz="1700" b="0">
                <a:solidFill>
                  <a:srgbClr val="9A9A9A"/>
                </a:solidFill>
                <a:latin typeface="Arial"/>
              </a:rPr>
              <a:t>—  Sharpness: +4 · Shading: +4 · Clarity: +4</a:t>
            </a:r>
          </a:p>
          <a:p>
            <a:pPr>
              <a:lnSpc>
                <a:spcPct val="125000"/>
              </a:lnSpc>
            </a:pPr>
            <a:r>
              <a:rPr sz="1700" b="0">
                <a:solidFill>
                  <a:srgbClr val="9A9A9A"/>
                </a:solidFill>
                <a:latin typeface="Arial"/>
              </a:rPr>
              <a:t>—  Grain Effect: Level 3 — the soul of the image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