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 break the rules. Here's the truth I keep coming back to: the rule of thirds isn't a law — it's a guide. Every "rule" of composition is just training wheels. Once your gut can see, you're allowed — you're expected — to break them.</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frame that follows every rule can come out lifeless — balanced to the point of boring. Tension is what wakes a photo up. Let elements lean, crowd, almost collide. The discomfort is the point. A little imbalance pulls the viewer in and won't let them rest. Tension over tidiness.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Remember: the photographer is responsible for where they position their physical body in relationship to the moment and the background. Breaking a rule is physical. Drop to a low angle and the whole geometry changes. The rule you keep or break is decided by your two feet, not by theory.</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Take a moving subject against a busy backdrop. Shoot it at eye level and the figure blends right into the background. Dead. So break your own default: drop low, separate the subject from the skyline, throw a limb or an outstretched gesture up against open sky. Same moment, broken angle, alive. The rule you break here is your own habit.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Picture a subject in front of a large wall or flat surface. Shoot it straight-on, relating people flatly to the wall, and it goes too flat. So work the scene and move. A new angle appears — leading lines come alive, a shadow is revealed, and the frame turns mysterious and impactful. Breaking the flat-on rule is nothing more than refusing to shoot from the obvious spot.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you find people gathered around something by the water. Don't shoot it the "normal" way. Go top-down, anchor a central subject dead center, and use an open surface like water as a clean stage. Let a single bold color draw a flowing path through the frame. Unorthodox angle, intentional break, visual feast — you broke the eye-level habit on purpose.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honesty check: break from mastery, not laziness. A tilted, off-balance frame from someone who knows the rules is bold. The same frame from someone who never learned them is just a mistake. Earn the break. A decade of repetition is what lets me trust the gut over the grid.</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secret ingredient: play. I don't take myself too seriously when I'm shooting — I respond intuitively. A playful attitude is what frees you from the rulebook. Overanalyze and you obey. Play and you experiment. The rule-breaker is just the photographer having more fun.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Drill one — the no-grid walk. Go out and shoot a whole session without checking a single rule. No thirds, no leading-line hunting. Just your two eyes and your gut. Press the shutter on instinct alone. Then look back and notice the order your intuition built on its own.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Drill two — break the thirds on purpose. Find a symmetrical scene and slam the subject dead center. Live with how it feels. You're training the instinct to know when center beats offset. Breaking a rule once, deliberately, teaches you more than following it a hundred times.</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Drill three — shoot for tension. Make a frame that feels slightly wrong — tilted, crowded, off-balance — and chase the energy in that discomfort. Don't fix it into tidiness. The goal is a photo that won't let the eye settle. Keep the ones that hum.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know how to break a compositional rule on purpose — not by accident, not from ignorance, but because your gut tells you the broken frame is stronger. That's the whole leap: from following rules to feeling them.</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Biggest mistake: confusing breaking a rule with not knowing it. A random, sloppy frame isn't bold — it's just sloppy. The break only works when the viewer feels you chose it. Learn the grid cold first; then the deviation reads as intention, not accident.</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rule-worship. Standing frozen, sorting every scene into lines and thirds while life walks right past you. Don't overthink it. The rules live in your gut now — let them. Move fast, respond with your whole body, and let the composition come through you, not from a checklist.</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builds straight on Lesson 019, Gesture &amp; Body Language. Once you're locked onto a real human gesture, you'll find the moment doesn't always fit a tidy grid. That's exactly when you break form to keep the content. Lesson 019 taught you what to protect; today taught you what to bend to protect it.</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Composition rules are guides, never laws — and once your gut can see, you're free to break them for tension, for truth, for the moment. Earn the rule, then break it. Next up, Lesson 021, Working the Scene — how I stay until the photo comes. Earn it, then break it.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out there, life is chaotic, fast, unpredictable. If you're standing on the corner sorting every scene into leading lines and rule-of-thirds grids, the moment's already gone. The rules were built to free you. Followed blindly, they cage you.</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the deeper stake: we shoot to synthesize content with form. The moment, the emotion, the gesture — that's content. Composition is the form we wrap around it. When a rule starts strangling the content, you break the rule. The moment always wins.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Foundation first. Composition derives from intuition — that gut instinct when you press the shutter. I'm not walking the street consciously hunting leading lines. I'm responding. The frame is the result of instinct, not a checklist I run. Rules are what you internalize so deeply you can finally forget them.</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I'm out there, I'm looking at life — not at a grid laid over it. Don't walk around with the camera to your eye — use your two eyes and respond with your gut. You're not seeking leading lines consciously. You respond to the world as it unfolds, ready to move your body and your frame.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First rule to break: the thirds. Centering a subject can be just as powerful as offsetting it. When the scene is symmetrical — hands, hair, wheels echoing each other — the center is the strongest spot. The rule says push it to the side; your eye says hold it dead center. Trust the eye.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nuance: even when I do land on the thirds, I didn't count to get there. I felt it. The rule of thirds works best the moment you stop obeying it and start sensing it. Break the rule by absorbing it — until placement becomes instinct, not arithmetic.</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Our whole job as photographers is to put order to the chaos of the world. Rules are one way to find that order. But sometimes a little disorder is the order — a tilt, a near-collision of elements, an imbalance that holds tension. Order isn't always tidy. Sometimes it's a controlled mess.</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4 · COMPOSITION</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Breaking the Rules</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759-R008341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Put Order to the Chaos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Our job: put order to the chaos</a:t>
            </a:r>
          </a:p>
          <a:p>
            <a:pPr>
              <a:lnSpc>
                <a:spcPct val="125000"/>
              </a:lnSpc>
            </a:pPr>
            <a:r>
              <a:rPr sz="1700" b="0">
                <a:solidFill>
                  <a:srgbClr val="9A9A9A"/>
                </a:solidFill>
                <a:latin typeface="Arial"/>
              </a:rPr>
              <a:t>—  Rules are one tool for that order</a:t>
            </a:r>
          </a:p>
          <a:p>
            <a:pPr>
              <a:lnSpc>
                <a:spcPct val="125000"/>
              </a:lnSpc>
            </a:pPr>
            <a:r>
              <a:rPr sz="1700" b="0">
                <a:solidFill>
                  <a:srgbClr val="9A9A9A"/>
                </a:solidFill>
                <a:latin typeface="Arial"/>
              </a:rPr>
              <a:t>—  But order can be broken too</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93-R003899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Tension Over Tidiness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"perfect" frame can feel dead</a:t>
            </a:r>
          </a:p>
          <a:p>
            <a:pPr>
              <a:lnSpc>
                <a:spcPct val="125000"/>
              </a:lnSpc>
            </a:pPr>
            <a:r>
              <a:rPr sz="1700" b="0">
                <a:solidFill>
                  <a:srgbClr val="9A9A9A"/>
                </a:solidFill>
                <a:latin typeface="Arial"/>
              </a:rPr>
              <a:t>—  Imbalance creates energy</a:t>
            </a:r>
          </a:p>
          <a:p>
            <a:pPr>
              <a:lnSpc>
                <a:spcPct val="125000"/>
              </a:lnSpc>
            </a:pPr>
            <a:r>
              <a:rPr sz="1700" b="0">
                <a:solidFill>
                  <a:srgbClr val="9A9A9A"/>
                </a:solidFill>
                <a:latin typeface="Arial"/>
              </a:rPr>
              <a:t>—  Let elements push against each other</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98-R003785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Position Your Body to Break or Keep</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You're responsible for where you stand</a:t>
            </a:r>
          </a:p>
          <a:p>
            <a:pPr>
              <a:lnSpc>
                <a:spcPct val="125000"/>
              </a:lnSpc>
            </a:pPr>
            <a:r>
              <a:rPr sz="1700" b="0">
                <a:solidFill>
                  <a:srgbClr val="9A9A9A"/>
                </a:solidFill>
                <a:latin typeface="Arial"/>
              </a:rPr>
              <a:t>—  Drop low, shift, change the rule</a:t>
            </a:r>
          </a:p>
          <a:p>
            <a:pPr>
              <a:lnSpc>
                <a:spcPct val="125000"/>
              </a:lnSpc>
            </a:pPr>
            <a:r>
              <a:rPr sz="1700" b="0">
                <a:solidFill>
                  <a:srgbClr val="9A9A9A"/>
                </a:solidFill>
                <a:latin typeface="Arial"/>
              </a:rPr>
              <a:t>—  The break is physical</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183-R000349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Break Your Default Angle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Eye level blends the subject in — flat</a:t>
            </a:r>
          </a:p>
          <a:p>
            <a:pPr>
              <a:lnSpc>
                <a:spcPct val="125000"/>
              </a:lnSpc>
            </a:pPr>
            <a:r>
              <a:rPr sz="1700" b="0">
                <a:solidFill>
                  <a:srgbClr val="9A9A9A"/>
                </a:solidFill>
                <a:latin typeface="Arial"/>
              </a:rPr>
              <a:t>—  Break the angle: drop low</a:t>
            </a:r>
          </a:p>
          <a:p>
            <a:pPr>
              <a:lnSpc>
                <a:spcPct val="125000"/>
              </a:lnSpc>
            </a:pPr>
            <a:r>
              <a:rPr sz="1700" b="0">
                <a:solidFill>
                  <a:srgbClr val="9A9A9A"/>
                </a:solidFill>
                <a:latin typeface="Arial"/>
              </a:rPr>
              <a:t>—  Subject pops against the sky</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379-R010496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Move Off the Flat-On Angle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Flat-on framing goes dead flat</a:t>
            </a:r>
          </a:p>
          <a:p>
            <a:pPr>
              <a:lnSpc>
                <a:spcPct val="125000"/>
              </a:lnSpc>
            </a:pPr>
            <a:r>
              <a:rPr sz="1700" b="0">
                <a:solidFill>
                  <a:srgbClr val="9A9A9A"/>
                </a:solidFill>
                <a:latin typeface="Arial"/>
              </a:rPr>
              <a:t>—  Move the body, find a new angle</a:t>
            </a:r>
          </a:p>
          <a:p>
            <a:pPr>
              <a:lnSpc>
                <a:spcPct val="125000"/>
              </a:lnSpc>
            </a:pPr>
            <a:r>
              <a:rPr sz="1700" b="0">
                <a:solidFill>
                  <a:srgbClr val="9A9A9A"/>
                </a:solidFill>
                <a:latin typeface="Arial"/>
              </a:rPr>
              <a:t>—  Leading lines and shadow appear</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40-R002748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Choose the Unorthodox Angle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Skip the "normal" eye-level shot</a:t>
            </a:r>
          </a:p>
          <a:p>
            <a:pPr>
              <a:lnSpc>
                <a:spcPct val="125000"/>
              </a:lnSpc>
            </a:pPr>
            <a:r>
              <a:rPr sz="1700" b="0">
                <a:solidFill>
                  <a:srgbClr val="9A9A9A"/>
                </a:solidFill>
                <a:latin typeface="Arial"/>
              </a:rPr>
              <a:t>—  Go top-down; anchor a subject center</a:t>
            </a:r>
          </a:p>
          <a:p>
            <a:pPr>
              <a:lnSpc>
                <a:spcPct val="125000"/>
              </a:lnSpc>
            </a:pPr>
            <a:r>
              <a:rPr sz="1700" b="0">
                <a:solidFill>
                  <a:srgbClr val="9A9A9A"/>
                </a:solidFill>
                <a:latin typeface="Arial"/>
              </a:rPr>
              <a:t>—  Let a color lead the eye through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598-R012966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Break From Mastery, Not Laziness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Learn the rule before you break it</a:t>
            </a:r>
          </a:p>
          <a:p>
            <a:pPr>
              <a:lnSpc>
                <a:spcPct val="125000"/>
              </a:lnSpc>
            </a:pPr>
            <a:r>
              <a:rPr sz="1700" b="0">
                <a:solidFill>
                  <a:srgbClr val="9A9A9A"/>
                </a:solidFill>
                <a:latin typeface="Arial"/>
              </a:rPr>
              <a:t>—  Mastery earns the break</a:t>
            </a:r>
          </a:p>
          <a:p>
            <a:pPr>
              <a:lnSpc>
                <a:spcPct val="125000"/>
              </a:lnSpc>
            </a:pPr>
            <a:r>
              <a:rPr sz="1700" b="0">
                <a:solidFill>
                  <a:srgbClr val="9A9A9A"/>
                </a:solidFill>
                <a:latin typeface="Arial"/>
              </a:rPr>
              <a:t>—  Ignorance isn't intuition</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604-R012581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Playfulness Lets You Break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take yourself too seriously</a:t>
            </a:r>
          </a:p>
          <a:p>
            <a:pPr>
              <a:lnSpc>
                <a:spcPct val="125000"/>
              </a:lnSpc>
            </a:pPr>
            <a:r>
              <a:rPr sz="1700" b="0">
                <a:solidFill>
                  <a:srgbClr val="9A9A9A"/>
                </a:solidFill>
                <a:latin typeface="Arial"/>
              </a:rPr>
              <a:t>—  Play loosens the grip of rules</a:t>
            </a:r>
          </a:p>
          <a:p>
            <a:pPr>
              <a:lnSpc>
                <a:spcPct val="125000"/>
              </a:lnSpc>
            </a:pPr>
            <a:r>
              <a:rPr sz="1700" b="0">
                <a:solidFill>
                  <a:srgbClr val="9A9A9A"/>
                </a:solidFill>
                <a:latin typeface="Arial"/>
              </a:rPr>
              <a:t>—  Respond, don't overanalyze</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609-R012345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No-Grid Walk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walk: zero rule-checking</a:t>
            </a:r>
          </a:p>
          <a:p>
            <a:pPr>
              <a:lnSpc>
                <a:spcPct val="125000"/>
              </a:lnSpc>
            </a:pPr>
            <a:r>
              <a:rPr sz="1700" b="0">
                <a:solidFill>
                  <a:srgbClr val="9A9A9A"/>
                </a:solidFill>
                <a:latin typeface="Arial"/>
              </a:rPr>
              <a:t>—  Shoot only on gut</a:t>
            </a:r>
          </a:p>
          <a:p>
            <a:pPr>
              <a:lnSpc>
                <a:spcPct val="125000"/>
              </a:lnSpc>
            </a:pPr>
            <a:r>
              <a:rPr sz="1700" b="0">
                <a:solidFill>
                  <a:srgbClr val="9A9A9A"/>
                </a:solidFill>
                <a:latin typeface="Arial"/>
              </a:rPr>
              <a:t>—  Notice what your instinct chooses</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422-R008826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Center It On Purpose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Find a symmetrical scene</a:t>
            </a:r>
          </a:p>
          <a:p>
            <a:pPr>
              <a:lnSpc>
                <a:spcPct val="125000"/>
              </a:lnSpc>
            </a:pPr>
            <a:r>
              <a:rPr sz="1700" b="0">
                <a:solidFill>
                  <a:srgbClr val="9A9A9A"/>
                </a:solidFill>
                <a:latin typeface="Arial"/>
              </a:rPr>
              <a:t>—  Place the subject dead center</a:t>
            </a:r>
          </a:p>
          <a:p>
            <a:pPr>
              <a:lnSpc>
                <a:spcPct val="125000"/>
              </a:lnSpc>
            </a:pPr>
            <a:r>
              <a:rPr sz="1700" b="0">
                <a:solidFill>
                  <a:srgbClr val="9A9A9A"/>
                </a:solidFill>
                <a:latin typeface="Arial"/>
              </a:rPr>
              <a:t>—  Feel when center beats thirds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243-R020320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Rules Are Guides, Not Laws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rule of thirds isn't a law</a:t>
            </a:r>
          </a:p>
          <a:p>
            <a:pPr>
              <a:lnSpc>
                <a:spcPct val="125000"/>
              </a:lnSpc>
            </a:pPr>
            <a:r>
              <a:rPr sz="1700" b="0">
                <a:solidFill>
                  <a:srgbClr val="9A9A9A"/>
                </a:solidFill>
                <a:latin typeface="Arial"/>
              </a:rPr>
              <a:t>—  It's a guide you outgrow</a:t>
            </a:r>
          </a:p>
          <a:p>
            <a:pPr>
              <a:lnSpc>
                <a:spcPct val="125000"/>
              </a:lnSpc>
            </a:pPr>
            <a:r>
              <a:rPr sz="1700" b="0">
                <a:solidFill>
                  <a:srgbClr val="9A9A9A"/>
                </a:solidFill>
                <a:latin typeface="Arial"/>
              </a:rPr>
              <a:t>—  Intuition overrules the grid</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429-R0085908.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for Tension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Make one frame intentionally uneasy</a:t>
            </a:r>
          </a:p>
          <a:p>
            <a:pPr>
              <a:lnSpc>
                <a:spcPct val="125000"/>
              </a:lnSpc>
            </a:pPr>
            <a:r>
              <a:rPr sz="1700" b="0">
                <a:solidFill>
                  <a:srgbClr val="9A9A9A"/>
                </a:solidFill>
                <a:latin typeface="Arial"/>
              </a:rPr>
              <a:t>—  Crowd or tilt the elements</a:t>
            </a:r>
          </a:p>
          <a:p>
            <a:pPr>
              <a:lnSpc>
                <a:spcPct val="125000"/>
              </a:lnSpc>
            </a:pPr>
            <a:r>
              <a:rPr sz="1700" b="0">
                <a:solidFill>
                  <a:srgbClr val="9A9A9A"/>
                </a:solidFill>
                <a:latin typeface="Arial"/>
              </a:rPr>
              <a:t>—  Keep what holds energy</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432-R008529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Breaking Without Knowing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Random isn't the same as broken</a:t>
            </a:r>
          </a:p>
          <a:p>
            <a:pPr>
              <a:lnSpc>
                <a:spcPct val="125000"/>
              </a:lnSpc>
            </a:pPr>
            <a:r>
              <a:rPr sz="1700" b="0">
                <a:solidFill>
                  <a:srgbClr val="9A9A9A"/>
                </a:solidFill>
                <a:latin typeface="Arial"/>
              </a:rPr>
              <a:t>—  Ignorance reads as sloppiness</a:t>
            </a:r>
          </a:p>
          <a:p>
            <a:pPr>
              <a:lnSpc>
                <a:spcPct val="125000"/>
              </a:lnSpc>
            </a:pPr>
            <a:r>
              <a:rPr sz="1700" b="0">
                <a:solidFill>
                  <a:srgbClr val="9A9A9A"/>
                </a:solidFill>
                <a:latin typeface="Arial"/>
              </a:rPr>
              <a:t>—  Know the rule first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COMMON MISTAKES</a:t>
            </a:r>
          </a:p>
        </p:txBody>
      </p:sp>
      <p:pic>
        <p:nvPicPr>
          <p:cNvPr id="4" name="Picture 3" descr="436-R008291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Rule-Worship Paralysis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freeze sorting lines and grids</a:t>
            </a:r>
          </a:p>
          <a:p>
            <a:pPr>
              <a:lnSpc>
                <a:spcPct val="125000"/>
              </a:lnSpc>
            </a:pPr>
            <a:r>
              <a:rPr sz="1700" b="0">
                <a:solidFill>
                  <a:srgbClr val="9A9A9A"/>
                </a:solidFill>
                <a:latin typeface="Arial"/>
              </a:rPr>
              <a:t>—  Overthinking loses the moment</a:t>
            </a:r>
          </a:p>
          <a:p>
            <a:pPr>
              <a:lnSpc>
                <a:spcPct val="125000"/>
              </a:lnSpc>
            </a:pPr>
            <a:r>
              <a:rPr sz="1700" b="0">
                <a:solidFill>
                  <a:srgbClr val="9A9A9A"/>
                </a:solidFill>
                <a:latin typeface="Arial"/>
              </a:rPr>
              <a:t>—  Trust the gut, move fast</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PREVIOUS</a:t>
            </a:r>
          </a:p>
        </p:txBody>
      </p:sp>
      <p:pic>
        <p:nvPicPr>
          <p:cNvPr id="4" name="Picture 3" descr="75-R002044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Gesture to Breaking Form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019 read the human gesture</a:t>
            </a:r>
          </a:p>
          <a:p>
            <a:pPr>
              <a:lnSpc>
                <a:spcPct val="125000"/>
              </a:lnSpc>
            </a:pPr>
            <a:r>
              <a:rPr sz="1700" b="0">
                <a:solidFill>
                  <a:srgbClr val="9A9A9A"/>
                </a:solidFill>
                <a:latin typeface="Arial"/>
              </a:rPr>
              <a:t>—  Sometimes the gesture won't fit the grid</a:t>
            </a:r>
          </a:p>
          <a:p>
            <a:pPr>
              <a:lnSpc>
                <a:spcPct val="125000"/>
              </a:lnSpc>
            </a:pPr>
            <a:r>
              <a:rPr sz="1700" b="0">
                <a:solidFill>
                  <a:srgbClr val="9A9A9A"/>
                </a:solidFill>
                <a:latin typeface="Arial"/>
              </a:rPr>
              <a:t>—  Break the form to keep the moment</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44-R005596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Earn It, Then Break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Rules are guides; intuition is the law</a:t>
            </a:r>
          </a:p>
          <a:p>
            <a:pPr>
              <a:lnSpc>
                <a:spcPct val="125000"/>
              </a:lnSpc>
            </a:pPr>
            <a:r>
              <a:rPr sz="1700" b="0">
                <a:solidFill>
                  <a:srgbClr val="9A9A9A"/>
                </a:solidFill>
                <a:latin typeface="Arial"/>
              </a:rPr>
              <a:t>—  Break from mastery, for tension and truth</a:t>
            </a:r>
          </a:p>
          <a:p>
            <a:pPr>
              <a:lnSpc>
                <a:spcPct val="125000"/>
              </a:lnSpc>
            </a:pPr>
            <a:r>
              <a:rPr sz="1700" b="0">
                <a:solidFill>
                  <a:srgbClr val="9A9A9A"/>
                </a:solidFill>
                <a:latin typeface="Arial"/>
              </a:rPr>
              <a:t>—  Next: Lesson 021, Working the Scene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271-R013113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Know When to Break Them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Learn which rules to bend, and when</a:t>
            </a:r>
          </a:p>
          <a:p>
            <a:pPr>
              <a:lnSpc>
                <a:spcPct val="125000"/>
              </a:lnSpc>
            </a:pPr>
            <a:r>
              <a:rPr sz="1700" b="0">
                <a:solidFill>
                  <a:srgbClr val="9A9A9A"/>
                </a:solidFill>
                <a:latin typeface="Arial"/>
              </a:rPr>
              <a:t>—  Replace the grid with intuition</a:t>
            </a:r>
          </a:p>
          <a:p>
            <a:pPr>
              <a:lnSpc>
                <a:spcPct val="125000"/>
              </a:lnSpc>
            </a:pPr>
            <a:r>
              <a:rPr sz="1700" b="0">
                <a:solidFill>
                  <a:srgbClr val="9A9A9A"/>
                </a:solidFill>
                <a:latin typeface="Arial"/>
              </a:rPr>
              <a:t>—  Use tension on purpose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818-R00791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Grid Can Cage You</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Rules followed blindly make dead frames</a:t>
            </a:r>
          </a:p>
          <a:p>
            <a:pPr>
              <a:lnSpc>
                <a:spcPct val="125000"/>
              </a:lnSpc>
            </a:pPr>
            <a:r>
              <a:rPr sz="1700" b="0">
                <a:solidFill>
                  <a:srgbClr val="9A9A9A"/>
                </a:solidFill>
                <a:latin typeface="Arial"/>
              </a:rPr>
              <a:t>—  Overthinking kills the moment</a:t>
            </a:r>
          </a:p>
          <a:p>
            <a:pPr>
              <a:lnSpc>
                <a:spcPct val="125000"/>
              </a:lnSpc>
            </a:pPr>
            <a:r>
              <a:rPr sz="1700" b="0">
                <a:solidFill>
                  <a:srgbClr val="9A9A9A"/>
                </a:solidFill>
                <a:latin typeface="Arial"/>
              </a:rPr>
              <a:t>—  Life won't wait for your grid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11-R00368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Synthesize Content With Form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Content is the moment; form is the order</a:t>
            </a:r>
          </a:p>
          <a:p>
            <a:pPr>
              <a:lnSpc>
                <a:spcPct val="125000"/>
              </a:lnSpc>
            </a:pPr>
            <a:r>
              <a:rPr sz="1700" b="0">
                <a:solidFill>
                  <a:srgbClr val="9A9A9A"/>
                </a:solidFill>
                <a:latin typeface="Arial"/>
              </a:rPr>
              <a:t>—  A rule that kills the content fails</a:t>
            </a:r>
          </a:p>
          <a:p>
            <a:pPr>
              <a:lnSpc>
                <a:spcPct val="125000"/>
              </a:lnSpc>
            </a:pPr>
            <a:r>
              <a:rPr sz="1700" b="0">
                <a:solidFill>
                  <a:srgbClr val="9A9A9A"/>
                </a:solidFill>
                <a:latin typeface="Arial"/>
              </a:rPr>
              <a:t>—  Serve the moment first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139-R000305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Composition Comes From Intuition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Composition derives from intuition</a:t>
            </a:r>
          </a:p>
          <a:p>
            <a:pPr>
              <a:lnSpc>
                <a:spcPct val="125000"/>
              </a:lnSpc>
            </a:pPr>
            <a:r>
              <a:rPr sz="1700" b="0">
                <a:solidFill>
                  <a:srgbClr val="9A9A9A"/>
                </a:solidFill>
                <a:latin typeface="Arial"/>
              </a:rPr>
              <a:t>—  The gut at the moment of the shutter</a:t>
            </a:r>
          </a:p>
          <a:p>
            <a:pPr>
              <a:lnSpc>
                <a:spcPct val="125000"/>
              </a:lnSpc>
            </a:pPr>
            <a:r>
              <a:rPr sz="1700" b="0">
                <a:solidFill>
                  <a:srgbClr val="9A9A9A"/>
                </a:solidFill>
                <a:latin typeface="Arial"/>
              </a:rPr>
              <a:t>—  Not a checklist you run</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147-R002348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Look With Your Eyes, Not the Grid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Use your two eyes, respond with your gut</a:t>
            </a:r>
          </a:p>
          <a:p>
            <a:pPr>
              <a:lnSpc>
                <a:spcPct val="125000"/>
              </a:lnSpc>
            </a:pPr>
            <a:r>
              <a:rPr sz="1700" b="0">
                <a:solidFill>
                  <a:srgbClr val="9A9A9A"/>
                </a:solidFill>
                <a:latin typeface="Arial"/>
              </a:rPr>
              <a:t>—  Don't read life as a grid</a:t>
            </a:r>
          </a:p>
          <a:p>
            <a:pPr>
              <a:lnSpc>
                <a:spcPct val="125000"/>
              </a:lnSpc>
            </a:pPr>
            <a:r>
              <a:rPr sz="1700" b="0">
                <a:solidFill>
                  <a:srgbClr val="9A9A9A"/>
                </a:solidFill>
                <a:latin typeface="Arial"/>
              </a:rPr>
              <a:t>—  React, don't analyze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726-R008885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Center When Centering Is Stronger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Off-center isn't always right</a:t>
            </a:r>
          </a:p>
          <a:p>
            <a:pPr>
              <a:lnSpc>
                <a:spcPct val="125000"/>
              </a:lnSpc>
            </a:pPr>
            <a:r>
              <a:rPr sz="1700" b="0">
                <a:solidFill>
                  <a:srgbClr val="9A9A9A"/>
                </a:solidFill>
                <a:latin typeface="Arial"/>
              </a:rPr>
              <a:t>—  Centering can be just as powerful</a:t>
            </a:r>
          </a:p>
          <a:p>
            <a:pPr>
              <a:lnSpc>
                <a:spcPct val="125000"/>
              </a:lnSpc>
            </a:pPr>
            <a:r>
              <a:rPr sz="1700" b="0">
                <a:solidFill>
                  <a:srgbClr val="9A9A9A"/>
                </a:solidFill>
                <a:latin typeface="Arial"/>
              </a:rPr>
              <a:t>—  Let symmetry earn the middle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727-R008878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Feel the Thirds, Don't Count Them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grid is felt, not measured</a:t>
            </a:r>
          </a:p>
          <a:p>
            <a:pPr>
              <a:lnSpc>
                <a:spcPct val="125000"/>
              </a:lnSpc>
            </a:pPr>
            <a:r>
              <a:rPr sz="1700" b="0">
                <a:solidFill>
                  <a:srgbClr val="9A9A9A"/>
                </a:solidFill>
                <a:latin typeface="Arial"/>
              </a:rPr>
              <a:t>—  It's a guide, not a law</a:t>
            </a:r>
          </a:p>
          <a:p>
            <a:pPr>
              <a:lnSpc>
                <a:spcPct val="125000"/>
              </a:lnSpc>
            </a:pPr>
            <a:r>
              <a:rPr sz="1700" b="0">
                <a:solidFill>
                  <a:srgbClr val="9A9A9A"/>
                </a:solidFill>
                <a:latin typeface="Arial"/>
              </a:rPr>
              <a:t>—  Internalize it, then forget it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