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gesture and body language — the simplest thing to look for on the street, and one of the most powerful. People walking from A to B can feel mundane. But hone in on a hand, a reach, a shift of the body, and the whole frame comes alive. Gesture creates rhythm. Gesture creates energy.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Where you stand matters. Looking up, moving left, moving right — these shifts in physical position directly change the photograph you make. Recognize your body's relationship to the subject. That awareness alone can elevate an image, before you even think about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Getting close is powerful — a close photograph of hands can carry serious impact. But closeness isn't only about distance. It's about emotional presence. You don't need to throw your camera into someone's space. You need to be there when you press the shutter, fully in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work the scene. Stay with it. Don't leave until the scene leaves you. Allow life to unfold naturally in front of the lens. Street photography is a game of repetition and awareness — the more you stay present, the more the gestures come to you.</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flip the camera around — onto you. The way you carry yourself can make or break your approach. Head up, shoulders back, chest open. Confidence is key. Walk with purpose and exude a presence that says you belong. Too many people hunch over their phones. As a street photographer, rise above the slouch — stay alert and present.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How you hold the camera shapes your street presence. Be discreet but confident. Don't face your subjects directly — turn your shoulders slightly away and keep your movements loose. Avoid locking eyes; you want the scene to stay natural, unbothered, real.</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subtle misdirection. Pretend to shoot above or behind you — the tourist technique throws off attention. Keep your movements fluid so you can glide between vertical and horizontal. As I like to say: I wave the wand, moving the camera around in micro-movements. It's all about fluidity and being one with your surroundings.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there's timing. Master the instinctive shot — practice pulling the camera up quickly and snapping without hesitation. Repetition builds rhythm. The more you shoot, the better your intuition gets, until reading and catching a gesture is second nature.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drill. Go out for one walk and photograph only hands. Hands holding, reaching, gesturing, resting. Restricting yourself to a single trigger trains your eye hard and fast — and you'll be shocked how much more of the street's energy you suddenly notice.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pick one spot where bodies are moving and stay. Watch the rhythm. Notice how feet shuffle, how hands repeat. Anticipate the gesture before it lands, and let the scene give you the photo. Don't leave until the scene leaves you.</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run a posture check before you shoot. Head up, shoulders back, chest open, grip loose, shoulders turned slightly off your subject. Get your own body language right first — relaxed and confident — and the candid gestures around you stay relaxed too.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hunt for gesture — hands, feet, the way bodies respond to one another — and how to carry your own body so you can be there when it happens. You'll learn to turn a walking-from-work-to-home street into a frame full of interaction and emotion.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mistakes. The slouch, the freeze, the dead-on stare — all of it telegraphs you and kills the candid moment. Hesitate and the gesture is gone; the hands drop, the leap lands, the rhythm breaks. Tension in your body becomes tension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018, Simplicity, Abstraction &amp; Negative Space. There we stripped the frame down to the essentials so emotion could shine — and as I've said, even a single hand gesture can carry that clean frame. Now we put the human energy into that simplicity: the decisive body inside the negative space.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020, Breaking the Rules. Everything we did today is instinct over formula — responding to a body in a split second, not following a grid. That trained instinct is exactly what lets you break composition rules with intention. Master the gesture, then learn when to break the frame.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Gesture — hands, movement, the way bodies answer each other — is the simplest thing to look for and one of the most powerful. Stay open, loose, and confident in your own body, get present, and when the moment comes, don't think — shoot. Watch the hands, feel the rhythm, and the street gives you everything.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So much of the street is just people moving — point A to point B. It can feel hard to find anything to photograph. Gesture is the anchor. The moment you start watching hands and movement, the street stops being background noise and starts triggering you to make photographs.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deeper reason: gesture forces presence, and presence is the real skill. Being present means being laser-focused on what's unfolding in front of you so you can respond intuitively — fast. When I see a moment, I don't think. I shoot. Gesture trains that reflex better than anything.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get specific. The simplest way to anchor yourself visually is to hone in on gesture. Look for hands. Look for movement. Look for the way people interact in public spaces. Watch how feet move across space, how hands meet objects, how one body answers another. That's your raw material.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start watching hands and gestures, you become more in tune with the rhythm and the beat of the street. You begin to notice patterns in human behavior — the repeated shuffles, the reaches, the little dances people don't know they're doing. Gesture creates rhythm, and rhythm is what you're really photographing.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how gestures connect. A crowd celebrating can, on its own, be just another moment. But notice a puddle on the ground and shoot the reflection, and you add a layer. Then wait — for the hands raised in the air — and connect that to another body leaping, feet lifted into the top of the frame. The relationship between those gestures is what transforms an ordinary scene into a photograph.</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how a viewer's eye moves through a frame full of activity — people at play, bodies in motion. The eye travels through the whole picture, guided by their gestures and by the way light gives shape to the decisive moment. The gestures aren't decoration; they're the rails your eye runs on. That's gesture doing the work of composition.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Gesture isn't limited to people. Even inanimate objects can carry gesture. A sculpture can come alive through gesture — framed against a dramatic sky, elevated by where you choose to stand. A statue's frozen reach can read as movement. Once you're tuned to gesture, you see it everywhere.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Gesture &amp; Body Language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858-R00446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Beyond People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Even objects carry gesture</a:t>
            </a:r>
          </a:p>
          <a:p>
            <a:pPr>
              <a:lnSpc>
                <a:spcPct val="125000"/>
              </a:lnSpc>
            </a:pPr>
            <a:r>
              <a:rPr sz="1700" b="0">
                <a:solidFill>
                  <a:srgbClr val="9A9A9A"/>
                </a:solidFill>
                <a:latin typeface="Arial"/>
              </a:rPr>
              <a:t>—  Sculptures come alive against the sky</a:t>
            </a:r>
          </a:p>
          <a:p>
            <a:pPr>
              <a:lnSpc>
                <a:spcPct val="125000"/>
              </a:lnSpc>
            </a:pPr>
            <a:r>
              <a:rPr sz="1700" b="0">
                <a:solidFill>
                  <a:srgbClr val="9A9A9A"/>
                </a:solidFill>
                <a:latin typeface="Arial"/>
              </a:rPr>
              <a:t>—  Your physical position elevates them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73-R002061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Physical Position Shapes the Photo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Looking up. Moving left. Moving right.</a:t>
            </a:r>
          </a:p>
          <a:p>
            <a:pPr>
              <a:lnSpc>
                <a:spcPct val="125000"/>
              </a:lnSpc>
            </a:pPr>
            <a:r>
              <a:rPr sz="1700" b="0">
                <a:solidFill>
                  <a:srgbClr val="9A9A9A"/>
                </a:solidFill>
                <a:latin typeface="Arial"/>
              </a:rPr>
              <a:t>—  Your body changes the picture</a:t>
            </a:r>
          </a:p>
          <a:p>
            <a:pPr>
              <a:lnSpc>
                <a:spcPct val="125000"/>
              </a:lnSpc>
            </a:pPr>
            <a:r>
              <a:rPr sz="1700" b="0">
                <a:solidFill>
                  <a:srgbClr val="9A9A9A"/>
                </a:solidFill>
                <a:latin typeface="Arial"/>
              </a:rPr>
              <a:t>—  Awareness of position elevates an image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86-R00408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Close Isn't Just Distance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close shot of hands carries impact</a:t>
            </a:r>
          </a:p>
          <a:p>
            <a:pPr>
              <a:lnSpc>
                <a:spcPct val="125000"/>
              </a:lnSpc>
            </a:pPr>
            <a:r>
              <a:rPr sz="1700" b="0">
                <a:solidFill>
                  <a:srgbClr val="9A9A9A"/>
                </a:solidFill>
                <a:latin typeface="Arial"/>
              </a:rPr>
              <a:t>—  Closeness is emotional, not just physical</a:t>
            </a:r>
          </a:p>
          <a:p>
            <a:pPr>
              <a:lnSpc>
                <a:spcPct val="125000"/>
              </a:lnSpc>
            </a:pPr>
            <a:r>
              <a:rPr sz="1700" b="0">
                <a:solidFill>
                  <a:srgbClr val="9A9A9A"/>
                </a:solidFill>
                <a:latin typeface="Arial"/>
              </a:rPr>
              <a:t>—  Be there when you press the shutter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87-R01504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With the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leave until the scene leaves you</a:t>
            </a:r>
          </a:p>
          <a:p>
            <a:pPr>
              <a:lnSpc>
                <a:spcPct val="125000"/>
              </a:lnSpc>
            </a:pPr>
            <a:r>
              <a:rPr sz="1700" b="0">
                <a:solidFill>
                  <a:srgbClr val="9A9A9A"/>
                </a:solidFill>
                <a:latin typeface="Arial"/>
              </a:rPr>
              <a:t>—  Work it; let life unfold</a:t>
            </a:r>
          </a:p>
          <a:p>
            <a:pPr>
              <a:lnSpc>
                <a:spcPct val="125000"/>
              </a:lnSpc>
            </a:pPr>
            <a:r>
              <a:rPr sz="1700" b="0">
                <a:solidFill>
                  <a:srgbClr val="9A9A9A"/>
                </a:solidFill>
                <a:latin typeface="Arial"/>
              </a:rPr>
              <a:t>—  Repetition and awareness, every day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893-R007457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Own the Street With Your Body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Head up, shoulders back, chest open</a:t>
            </a:r>
          </a:p>
          <a:p>
            <a:pPr>
              <a:lnSpc>
                <a:spcPct val="125000"/>
              </a:lnSpc>
            </a:pPr>
            <a:r>
              <a:rPr sz="1700" b="0">
                <a:solidFill>
                  <a:srgbClr val="9A9A9A"/>
                </a:solidFill>
                <a:latin typeface="Arial"/>
              </a:rPr>
              <a:t>—  Walk with purpose; you belong here</a:t>
            </a:r>
          </a:p>
          <a:p>
            <a:pPr>
              <a:lnSpc>
                <a:spcPct val="125000"/>
              </a:lnSpc>
            </a:pPr>
            <a:r>
              <a:rPr sz="1700" b="0">
                <a:solidFill>
                  <a:srgbClr val="9A9A9A"/>
                </a:solidFill>
                <a:latin typeface="Arial"/>
              </a:rPr>
              <a:t>—  Avoid the modern phone slouch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16-R011952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Carry the Camera With Intent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Discreet but confident</a:t>
            </a:r>
          </a:p>
          <a:p>
            <a:pPr>
              <a:lnSpc>
                <a:spcPct val="125000"/>
              </a:lnSpc>
            </a:pPr>
            <a:r>
              <a:rPr sz="1700" b="0">
                <a:solidFill>
                  <a:srgbClr val="9A9A9A"/>
                </a:solidFill>
                <a:latin typeface="Arial"/>
              </a:rPr>
              <a:t>—  Don't face subjects head-on</a:t>
            </a:r>
          </a:p>
          <a:p>
            <a:pPr>
              <a:lnSpc>
                <a:spcPct val="125000"/>
              </a:lnSpc>
            </a:pPr>
            <a:r>
              <a:rPr sz="1700" b="0">
                <a:solidFill>
                  <a:srgbClr val="9A9A9A"/>
                </a:solidFill>
                <a:latin typeface="Arial"/>
              </a:rPr>
              <a:t>—  Turn shoulders away, stay loose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62-R002195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Art of Distraction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Pretend to shoot above or behind you</a:t>
            </a:r>
          </a:p>
          <a:p>
            <a:pPr>
              <a:lnSpc>
                <a:spcPct val="125000"/>
              </a:lnSpc>
            </a:pPr>
            <a:r>
              <a:rPr sz="1700" b="0">
                <a:solidFill>
                  <a:srgbClr val="9A9A9A"/>
                </a:solidFill>
                <a:latin typeface="Arial"/>
              </a:rPr>
              <a:t>—  Use the tourist technique</a:t>
            </a:r>
          </a:p>
          <a:p>
            <a:pPr>
              <a:lnSpc>
                <a:spcPct val="125000"/>
              </a:lnSpc>
            </a:pPr>
            <a:r>
              <a:rPr sz="1700" b="0">
                <a:solidFill>
                  <a:srgbClr val="9A9A9A"/>
                </a:solidFill>
                <a:latin typeface="Arial"/>
              </a:rPr>
              <a:t>—  Fluid micro-movements with the camera</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35-R010642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Timing and Repetition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Master the instinctive shot</a:t>
            </a:r>
          </a:p>
          <a:p>
            <a:pPr>
              <a:lnSpc>
                <a:spcPct val="125000"/>
              </a:lnSpc>
            </a:pPr>
            <a:r>
              <a:rPr sz="1700" b="0">
                <a:solidFill>
                  <a:srgbClr val="9A9A9A"/>
                </a:solidFill>
                <a:latin typeface="Arial"/>
              </a:rPr>
              <a:t>—  Pull up, snap, no hesitation</a:t>
            </a:r>
          </a:p>
          <a:p>
            <a:pPr>
              <a:lnSpc>
                <a:spcPct val="125000"/>
              </a:lnSpc>
            </a:pPr>
            <a:r>
              <a:rPr sz="1700" b="0">
                <a:solidFill>
                  <a:srgbClr val="9A9A9A"/>
                </a:solidFill>
                <a:latin typeface="Arial"/>
              </a:rPr>
              <a:t>—  Repetition builds your rhythm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57-R0050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Hands-Only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walk, photograph only hands</a:t>
            </a:r>
          </a:p>
          <a:p>
            <a:pPr>
              <a:lnSpc>
                <a:spcPct val="125000"/>
              </a:lnSpc>
            </a:pPr>
            <a:r>
              <a:rPr sz="1700" b="0">
                <a:solidFill>
                  <a:srgbClr val="9A9A9A"/>
                </a:solidFill>
                <a:latin typeface="Arial"/>
              </a:rPr>
              <a:t>—  Train the eye onto a single trigger</a:t>
            </a:r>
          </a:p>
          <a:p>
            <a:pPr>
              <a:lnSpc>
                <a:spcPct val="125000"/>
              </a:lnSpc>
            </a:pPr>
            <a:r>
              <a:rPr sz="1700" b="0">
                <a:solidFill>
                  <a:srgbClr val="9A9A9A"/>
                </a:solidFill>
                <a:latin typeface="Arial"/>
              </a:rPr>
              <a:t>—  Notice how much more you see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663-R00961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One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spot with movement</a:t>
            </a:r>
          </a:p>
          <a:p>
            <a:pPr>
              <a:lnSpc>
                <a:spcPct val="125000"/>
              </a:lnSpc>
            </a:pPr>
            <a:r>
              <a:rPr sz="1700" b="0">
                <a:solidFill>
                  <a:srgbClr val="9A9A9A"/>
                </a:solidFill>
                <a:latin typeface="Arial"/>
              </a:rPr>
              <a:t>—  Stay, watch the rhythm, anticipate</a:t>
            </a:r>
          </a:p>
          <a:p>
            <a:pPr>
              <a:lnSpc>
                <a:spcPct val="125000"/>
              </a:lnSpc>
            </a:pPr>
            <a:r>
              <a:rPr sz="1700" b="0">
                <a:solidFill>
                  <a:srgbClr val="9A9A9A"/>
                </a:solidFill>
                <a:latin typeface="Arial"/>
              </a:rPr>
              <a:t>—  Let the gestures repeat into a photo</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03-R01261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Is the Anchor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Hands, movement, the way bodies interact</a:t>
            </a:r>
          </a:p>
          <a:p>
            <a:pPr>
              <a:lnSpc>
                <a:spcPct val="125000"/>
              </a:lnSpc>
            </a:pPr>
            <a:r>
              <a:rPr sz="1700" b="0">
                <a:solidFill>
                  <a:srgbClr val="9A9A9A"/>
                </a:solidFill>
                <a:latin typeface="Arial"/>
              </a:rPr>
              <a:t>—  Gesture creates rhythm and energy</a:t>
            </a:r>
          </a:p>
          <a:p>
            <a:pPr>
              <a:lnSpc>
                <a:spcPct val="125000"/>
              </a:lnSpc>
            </a:pPr>
            <a:r>
              <a:rPr sz="1700" b="0">
                <a:solidFill>
                  <a:srgbClr val="9A9A9A"/>
                </a:solidFill>
                <a:latin typeface="Arial"/>
              </a:rPr>
              <a:t>—  The simplest thing to look for, the most powerful</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105-R00177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Posture Check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Reset: head up, shoulders back</a:t>
            </a:r>
          </a:p>
          <a:p>
            <a:pPr>
              <a:lnSpc>
                <a:spcPct val="125000"/>
              </a:lnSpc>
            </a:pPr>
            <a:r>
              <a:rPr sz="1700" b="0">
                <a:solidFill>
                  <a:srgbClr val="9A9A9A"/>
                </a:solidFill>
                <a:latin typeface="Arial"/>
              </a:rPr>
              <a:t>—  Loose grip, shoulders turned</a:t>
            </a:r>
          </a:p>
          <a:p>
            <a:pPr>
              <a:lnSpc>
                <a:spcPct val="125000"/>
              </a:lnSpc>
            </a:pPr>
            <a:r>
              <a:rPr sz="1700" b="0">
                <a:solidFill>
                  <a:srgbClr val="9A9A9A"/>
                </a:solidFill>
                <a:latin typeface="Arial"/>
              </a:rPr>
              <a:t>—  Presence first, then the shot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11-R003329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Stiff, Obvious, Head-On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Slouching or freezing up</a:t>
            </a:r>
          </a:p>
          <a:p>
            <a:pPr>
              <a:lnSpc>
                <a:spcPct val="125000"/>
              </a:lnSpc>
            </a:pPr>
            <a:r>
              <a:rPr sz="1700" b="0">
                <a:solidFill>
                  <a:srgbClr val="9A9A9A"/>
                </a:solidFill>
                <a:latin typeface="Arial"/>
              </a:rPr>
              <a:t>—  Facing subjects dead-on, locking eyes</a:t>
            </a:r>
          </a:p>
          <a:p>
            <a:pPr>
              <a:lnSpc>
                <a:spcPct val="125000"/>
              </a:lnSpc>
            </a:pPr>
            <a:r>
              <a:rPr sz="1700" b="0">
                <a:solidFill>
                  <a:srgbClr val="9A9A9A"/>
                </a:solidFill>
                <a:latin typeface="Arial"/>
              </a:rPr>
              <a:t>—  Hesitating until the gesture is gone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14-R003307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Empty Space to Human Energy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018 stripped the frame down</a:t>
            </a:r>
          </a:p>
          <a:p>
            <a:pPr>
              <a:lnSpc>
                <a:spcPct val="125000"/>
              </a:lnSpc>
            </a:pPr>
            <a:r>
              <a:rPr sz="1700" b="0">
                <a:solidFill>
                  <a:srgbClr val="9A9A9A"/>
                </a:solidFill>
                <a:latin typeface="Arial"/>
              </a:rPr>
              <a:t>—  Now we fill it with gesture</a:t>
            </a:r>
          </a:p>
          <a:p>
            <a:pPr>
              <a:lnSpc>
                <a:spcPct val="125000"/>
              </a:lnSpc>
            </a:pPr>
            <a:r>
              <a:rPr sz="1700" b="0">
                <a:solidFill>
                  <a:srgbClr val="9A9A9A"/>
                </a:solidFill>
                <a:latin typeface="Arial"/>
              </a:rPr>
              <a:t>—  Simplicity plus a decisive body</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20-R00319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Breaking the Rules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Breaking the Rules (Lesson 020)</a:t>
            </a:r>
          </a:p>
          <a:p>
            <a:pPr>
              <a:lnSpc>
                <a:spcPct val="125000"/>
              </a:lnSpc>
            </a:pPr>
            <a:r>
              <a:rPr sz="1700" b="0">
                <a:solidFill>
                  <a:srgbClr val="9A9A9A"/>
                </a:solidFill>
                <a:latin typeface="Arial"/>
              </a:rPr>
              <a:t>—  Gesture trains instinct over formula</a:t>
            </a:r>
          </a:p>
          <a:p>
            <a:pPr>
              <a:lnSpc>
                <a:spcPct val="125000"/>
              </a:lnSpc>
            </a:pPr>
            <a:r>
              <a:rPr sz="1700" b="0">
                <a:solidFill>
                  <a:srgbClr val="9A9A9A"/>
                </a:solidFill>
                <a:latin typeface="Arial"/>
              </a:rPr>
              <a:t>—  Trust the body, then bend the rules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3-R00364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Watch Hands, Stay Present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Gesture is the simplest, strongest anchor</a:t>
            </a:r>
          </a:p>
          <a:p>
            <a:pPr>
              <a:lnSpc>
                <a:spcPct val="125000"/>
              </a:lnSpc>
            </a:pPr>
            <a:r>
              <a:rPr sz="1700" b="0">
                <a:solidFill>
                  <a:srgbClr val="9A9A9A"/>
                </a:solidFill>
                <a:latin typeface="Arial"/>
              </a:rPr>
              <a:t>—  Carry yourself open, loose, confident</a:t>
            </a:r>
          </a:p>
          <a:p>
            <a:pPr>
              <a:lnSpc>
                <a:spcPct val="125000"/>
              </a:lnSpc>
            </a:pPr>
            <a:r>
              <a:rPr sz="1700" b="0">
                <a:solidFill>
                  <a:srgbClr val="9A9A9A"/>
                </a:solidFill>
                <a:latin typeface="Arial"/>
              </a:rPr>
              <a:t>—  See it, don't think, shoot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445-R00765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 and time gesture instinctively</a:t>
            </a:r>
          </a:p>
          <a:p>
            <a:pPr>
              <a:lnSpc>
                <a:spcPct val="125000"/>
              </a:lnSpc>
            </a:pPr>
            <a:r>
              <a:rPr sz="1700" b="0">
                <a:solidFill>
                  <a:srgbClr val="9A9A9A"/>
                </a:solidFill>
                <a:latin typeface="Arial"/>
              </a:rPr>
              <a:t>—  Carry yourself with confident presence</a:t>
            </a:r>
          </a:p>
          <a:p>
            <a:pPr>
              <a:lnSpc>
                <a:spcPct val="125000"/>
              </a:lnSpc>
            </a:pPr>
            <a:r>
              <a:rPr sz="1700" b="0">
                <a:solidFill>
                  <a:srgbClr val="9A9A9A"/>
                </a:solidFill>
                <a:latin typeface="Arial"/>
              </a:rPr>
              <a:t>—  Turn a dull street into energy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78-R00813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Street Feels Mundane Until You See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of the street is just people moving</a:t>
            </a:r>
          </a:p>
          <a:p>
            <a:pPr>
              <a:lnSpc>
                <a:spcPct val="125000"/>
              </a:lnSpc>
            </a:pPr>
            <a:r>
              <a:rPr sz="1700" b="0">
                <a:solidFill>
                  <a:srgbClr val="9A9A9A"/>
                </a:solidFill>
                <a:latin typeface="Arial"/>
              </a:rPr>
              <a:t>—  Gesture is what you anchor to</a:t>
            </a:r>
          </a:p>
          <a:p>
            <a:pPr>
              <a:lnSpc>
                <a:spcPct val="125000"/>
              </a:lnSpc>
            </a:pPr>
            <a:r>
              <a:rPr sz="1700" b="0">
                <a:solidFill>
                  <a:srgbClr val="9A9A9A"/>
                </a:solidFill>
                <a:latin typeface="Arial"/>
              </a:rPr>
              <a:t>—  It triggers you to shoot instinctively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04-R005607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Presence Is the Real Skill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demands presence</a:t>
            </a:r>
          </a:p>
          <a:p>
            <a:pPr>
              <a:lnSpc>
                <a:spcPct val="125000"/>
              </a:lnSpc>
            </a:pPr>
            <a:r>
              <a:rPr sz="1700" b="0">
                <a:solidFill>
                  <a:srgbClr val="9A9A9A"/>
                </a:solidFill>
                <a:latin typeface="Arial"/>
              </a:rPr>
              <a:t>—  Laser-focus on what's unfolding</a:t>
            </a:r>
          </a:p>
          <a:p>
            <a:pPr>
              <a:lnSpc>
                <a:spcPct val="125000"/>
              </a:lnSpc>
            </a:pPr>
            <a:r>
              <a:rPr sz="1700" b="0">
                <a:solidFill>
                  <a:srgbClr val="9A9A9A"/>
                </a:solidFill>
                <a:latin typeface="Arial"/>
              </a:rPr>
              <a:t>—  See it, respond, shoot — no thinking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89-R01864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Look for Hands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Watch hands first</a:t>
            </a:r>
          </a:p>
          <a:p>
            <a:pPr>
              <a:lnSpc>
                <a:spcPct val="125000"/>
              </a:lnSpc>
            </a:pPr>
            <a:r>
              <a:rPr sz="1700" b="0">
                <a:solidFill>
                  <a:srgbClr val="9A9A9A"/>
                </a:solidFill>
                <a:latin typeface="Arial"/>
              </a:rPr>
              <a:t>—  Watch feet and how they move</a:t>
            </a:r>
          </a:p>
          <a:p>
            <a:pPr>
              <a:lnSpc>
                <a:spcPct val="125000"/>
              </a:lnSpc>
            </a:pPr>
            <a:r>
              <a:rPr sz="1700" b="0">
                <a:solidFill>
                  <a:srgbClr val="9A9A9A"/>
                </a:solidFill>
                <a:latin typeface="Arial"/>
              </a:rPr>
              <a:t>—  Watch bodies responding to one another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94-R01846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Creates Rhythm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Gesture = rhythm, energy, beat</a:t>
            </a:r>
          </a:p>
          <a:p>
            <a:pPr>
              <a:lnSpc>
                <a:spcPct val="125000"/>
              </a:lnSpc>
            </a:pPr>
            <a:r>
              <a:rPr sz="1700" b="0">
                <a:solidFill>
                  <a:srgbClr val="9A9A9A"/>
                </a:solidFill>
                <a:latin typeface="Arial"/>
              </a:rPr>
              <a:t>—  You tune into the street's pulse</a:t>
            </a:r>
          </a:p>
          <a:p>
            <a:pPr>
              <a:lnSpc>
                <a:spcPct val="125000"/>
              </a:lnSpc>
            </a:pPr>
            <a:r>
              <a:rPr sz="1700" b="0">
                <a:solidFill>
                  <a:srgbClr val="9A9A9A"/>
                </a:solidFill>
                <a:latin typeface="Arial"/>
              </a:rPr>
              <a:t>—  Patterns of behavior start to appear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310-R01775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Connect One Gesture to Another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crowd in motion is raw material</a:t>
            </a:r>
          </a:p>
          <a:p>
            <a:pPr>
              <a:lnSpc>
                <a:spcPct val="125000"/>
              </a:lnSpc>
            </a:pPr>
            <a:r>
              <a:rPr sz="1700" b="0">
                <a:solidFill>
                  <a:srgbClr val="9A9A9A"/>
                </a:solidFill>
                <a:latin typeface="Arial"/>
              </a:rPr>
              <a:t>—  Shoot a reflection to add a layer</a:t>
            </a:r>
          </a:p>
          <a:p>
            <a:pPr>
              <a:lnSpc>
                <a:spcPct val="125000"/>
              </a:lnSpc>
            </a:pPr>
            <a:r>
              <a:rPr sz="1700" b="0">
                <a:solidFill>
                  <a:srgbClr val="9A9A9A"/>
                </a:solidFill>
                <a:latin typeface="Arial"/>
              </a:rPr>
              <a:t>—  Wait for gestures to answer each other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32-R00299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Gestures Are the Rails the Eye Runs 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eye travels on gestures</a:t>
            </a:r>
          </a:p>
          <a:p>
            <a:pPr>
              <a:lnSpc>
                <a:spcPct val="125000"/>
              </a:lnSpc>
            </a:pPr>
            <a:r>
              <a:rPr sz="1700" b="0">
                <a:solidFill>
                  <a:srgbClr val="9A9A9A"/>
                </a:solidFill>
                <a:latin typeface="Arial"/>
              </a:rPr>
              <a:t>—  Light shapes the decisive moment</a:t>
            </a:r>
          </a:p>
          <a:p>
            <a:pPr>
              <a:lnSpc>
                <a:spcPct val="125000"/>
              </a:lnSpc>
            </a:pPr>
            <a:r>
              <a:rPr sz="1700" b="0">
                <a:solidFill>
                  <a:srgbClr val="9A9A9A"/>
                </a:solidFill>
                <a:latin typeface="Arial"/>
              </a:rPr>
              <a:t>—  Gesture does the work of composition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