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Today's idea is simple and it'll change how you walk out your front door: be the person who creates the archive of your hometown. You don't need to fly anywhere. The place you walk every single day is the assignment — you just have to start seeing it like a tourist.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Notice what the goal is not. For Dante it's not to make a project, a book, a zine, or even a gallery — the goal is to create an archive. And: who cares if the photos gain fame or praise now? Drop the trophy-hunting. Build the record. The meaning is in the doing, not the applause.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your goal be audacious. Dante's is unapologetically grand: "I'm photographing to create an archive of the birthplace of the United States" — Philadelphia. If you want one bold, audacious goal, that's it: create the archive. A vision that big gets you out the door on the gray days.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it looks like. Take a path near you that locals jog right past without a glance — a river trail, a park route, a walk through the old part of town. On archive duty, you slow down and work it: the statues, the water, the small landmarks nobody looks at anymore. Familiar ground, fresh attention. That's the whole shift.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don't think this is only for big cities. If you're in a rural area where few documents or photos exist, your work holds incredible value — maybe more. Nobody's archiving that town. You could be the only record. That little main street, that grain silo, that empty road: photograph it like it matters, because it does.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more, the most ordinary of all: the errand walk. Carry your camera to the store, to work, on the dog walk. Make photography part of your daily routine — as natural as breathing. The archive doesn't grow on special trips; it grows on a Tuesday, between chores, on the streets you already had to walk.</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do something with it. Start publishing your photographs, build a website, share your images. This can be a deeply meaningful project. The archive isn't a hard drive full of files nobody sees — it's a living record you put out into the world for people to look back on.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line to carry: become the camera. Don't just carry one — be one. Move through your hometown wide awake, recording, present, taking on the job of preserving your surroundings. When archiving becomes who you are, the tourist eyes never switch off.</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drill: take a walk you've taken a hundred times — and walk it like a tourist who just arrived. Photograph what a visitor would stop for: the architecture, the signs, the small weird details. Pay attention to everything you normally tune out. Same street, brand-new eyes.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commit to an archive. Name it: my neighborhood, my river, my city, my dying main street. Once you've named it, the what-do-I-shoot question dies — you just go add to the archive. Show up, photograph, repeat. Let the project make photography inevitable.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 mistake: believing your hometown is too boring to photograph. "Nothing happens here." That's not the town — that's the familiarity blindness talking. The interesting was always there; you'd just stopped seeing it. Boredom is a seeing problem, never a place problem.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look at your own block like you've never seen it before — to treat the camera as a tool of preservation and turn your ordinary, everyday walks into something with real weight: an archive of where you're from.</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trap: only shooting what you think will get praise right now. The archive doesn't pay off in likes today — it compounds quietly over years. Who cares about fame now? Document it anyway. The frames that feel ordinary today become the priceless record tomorrow.</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lands right on top of Lesson 014, Juxtaposition &amp; Serendipity. There you learned to stay open and receive what the street offers. Here you bring that same openness home — onto the most familiar ground you've got — and let your own neighborhood start handing you its gifts.</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up is Lesson 016, Breakdown I — Seeing. We've spent this whole module learning to see — the mundane, the snapshot, the found moment, and now your own hometown. In the breakdown, I'll take real frames apart and show you exactly how all of it works on the street.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You don't need a plane ticket to make meaningful work — you need fresh eyes on the place you already live. Be the archivist of your hometown. Photograph everything, with or without applause. Treat the camera as preservation, and become the camera.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problem: the more familiar a place is, the more invisible it becomes. You stop seeing your own neighborhood. A tourist gets off the train and notices everything you walk past blind. This lesson is about reclaiming that wide-open tourist gaze — on home ground.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why bother? Because, in Dante's words, it'll give your life more meaning — it'll provide a service for people to look back on in the future. Your town deserves a witness. Be that person. Whether anyone notices now doesn't matter; you're building something that outlasts the moment.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here's the heart of it: be the person who creates the archive of your hometown. Bustling city — Philadelphia, New York, Chicago, LA — or a small rural town, doesn't matter. Approach it as though you are responsible for archiving that part of the world. That responsibility changes everything.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 do you shoot? Everything. Sculptures, lampposts, benches, trees. Rivers, natural elements, architecture. Construction sites and new structures. Vehicles, buses, trains, planes. People, fashion, fleeting moments. When you're archiving, nothing is too small to document — it all belongs in the record.</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secret gift of this mindset: it eliminates decision fatigue. No more standing on a corner asking what should I photograph? When should I photograph? The archive already answered you. The answer is simple — just go out there and photograph. Over time you'll build something remarkable.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 walk with no preconceived notions, the mundane becomes a source of endless fascination. Don't wait for extraordinary moments — learn to find beauty in the ordinary. The bench you ignore, the lamppost you pass, the light on a parked bus: that's your material, and there's no end to it.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Reframe what the camera is. It's not a toy for impressive pictures — it's a tool of preservation. Cities change fast: that construction site becomes a tower, that storefront disappears. You are saving this version of your town before it's gone. That's a serious, beautiful job.</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3 · LEARNING TO SEE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Be a Tourist at Home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666-R009572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Treat Your Camera as Preservation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is a tool of preservation</a:t>
            </a:r>
          </a:p>
          <a:p>
            <a:pPr>
              <a:lnSpc>
                <a:spcPct val="125000"/>
              </a:lnSpc>
            </a:pPr>
            <a:r>
              <a:rPr sz="1700" b="0">
                <a:solidFill>
                  <a:srgbClr val="9A9A9A"/>
                </a:solidFill>
                <a:latin typeface="Arial"/>
              </a:rPr>
              <a:t>—  You're saving this moment of your town</a:t>
            </a:r>
          </a:p>
          <a:p>
            <a:pPr>
              <a:lnSpc>
                <a:spcPct val="125000"/>
              </a:lnSpc>
            </a:pPr>
            <a:r>
              <a:rPr sz="1700" b="0">
                <a:solidFill>
                  <a:srgbClr val="9A9A9A"/>
                </a:solidFill>
                <a:latin typeface="Arial"/>
              </a:rPr>
              <a:t>—  Document it before it changes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67-R00474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Aim for the Archive, Not the Trophy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a project, book, zine, or gallery</a:t>
            </a:r>
          </a:p>
          <a:p>
            <a:pPr>
              <a:lnSpc>
                <a:spcPct val="125000"/>
              </a:lnSpc>
            </a:pPr>
            <a:r>
              <a:rPr sz="1700" b="0">
                <a:solidFill>
                  <a:srgbClr val="9A9A9A"/>
                </a:solidFill>
                <a:latin typeface="Arial"/>
              </a:rPr>
              <a:t>—  The goal is the archive itself</a:t>
            </a:r>
          </a:p>
          <a:p>
            <a:pPr>
              <a:lnSpc>
                <a:spcPct val="125000"/>
              </a:lnSpc>
            </a:pPr>
            <a:r>
              <a:rPr sz="1700" b="0">
                <a:solidFill>
                  <a:srgbClr val="9A9A9A"/>
                </a:solidFill>
                <a:latin typeface="Arial"/>
              </a:rPr>
              <a:t>—  Who cares about fame or praise now?</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678-R00939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Make It Audacious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a goal that's bold and grand</a:t>
            </a:r>
          </a:p>
          <a:p>
            <a:pPr>
              <a:lnSpc>
                <a:spcPct val="125000"/>
              </a:lnSpc>
            </a:pPr>
            <a:r>
              <a:rPr sz="1700" b="0">
                <a:solidFill>
                  <a:srgbClr val="9A9A9A"/>
                </a:solidFill>
                <a:latin typeface="Arial"/>
              </a:rPr>
              <a:t>—  I'm creating the archive of my city</a:t>
            </a:r>
          </a:p>
          <a:p>
            <a:pPr>
              <a:lnSpc>
                <a:spcPct val="125000"/>
              </a:lnSpc>
            </a:pPr>
            <a:r>
              <a:rPr sz="1700" b="0">
                <a:solidFill>
                  <a:srgbClr val="9A9A9A"/>
                </a:solidFill>
                <a:latin typeface="Arial"/>
              </a:rPr>
              <a:t>—  A big vision pulls you out the door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680-R009387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the Path You Know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 a familiar local trail or route</a:t>
            </a:r>
          </a:p>
          <a:p>
            <a:pPr>
              <a:lnSpc>
                <a:spcPct val="125000"/>
              </a:lnSpc>
            </a:pPr>
            <a:r>
              <a:rPr sz="1700" b="0">
                <a:solidFill>
                  <a:srgbClr val="9A9A9A"/>
                </a:solidFill>
                <a:latin typeface="Arial"/>
              </a:rPr>
              <a:t>—  Photograph the sculptures, the river, the details</a:t>
            </a:r>
          </a:p>
          <a:p>
            <a:pPr>
              <a:lnSpc>
                <a:spcPct val="125000"/>
              </a:lnSpc>
            </a:pPr>
            <a:r>
              <a:rPr sz="1700" b="0">
                <a:solidFill>
                  <a:srgbClr val="9A9A9A"/>
                </a:solidFill>
                <a:latin typeface="Arial"/>
              </a:rPr>
              <a:t>—  A familiar path, archived with care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690-R009295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Rural Town Counts Too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Few photos exist of small places</a:t>
            </a:r>
          </a:p>
          <a:p>
            <a:pPr>
              <a:lnSpc>
                <a:spcPct val="125000"/>
              </a:lnSpc>
            </a:pPr>
            <a:r>
              <a:rPr sz="1700" b="0">
                <a:solidFill>
                  <a:srgbClr val="9A9A9A"/>
                </a:solidFill>
                <a:latin typeface="Arial"/>
              </a:rPr>
              <a:t>—  That scarcity makes your work valuable</a:t>
            </a:r>
          </a:p>
          <a:p>
            <a:pPr>
              <a:lnSpc>
                <a:spcPct val="125000"/>
              </a:lnSpc>
            </a:pPr>
            <a:r>
              <a:rPr sz="1700" b="0">
                <a:solidFill>
                  <a:srgbClr val="9A9A9A"/>
                </a:solidFill>
                <a:latin typeface="Arial"/>
              </a:rPr>
              <a:t>—  The only record might be yours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691-R00928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Camera on Errands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Carry the camera on every errand</a:t>
            </a:r>
          </a:p>
          <a:p>
            <a:pPr>
              <a:lnSpc>
                <a:spcPct val="125000"/>
              </a:lnSpc>
            </a:pPr>
            <a:r>
              <a:rPr sz="1700" b="0">
                <a:solidFill>
                  <a:srgbClr val="9A9A9A"/>
                </a:solidFill>
                <a:latin typeface="Arial"/>
              </a:rPr>
              <a:t>—  Make it as natural as breathing</a:t>
            </a:r>
          </a:p>
          <a:p>
            <a:pPr>
              <a:lnSpc>
                <a:spcPct val="125000"/>
              </a:lnSpc>
            </a:pPr>
            <a:r>
              <a:rPr sz="1700" b="0">
                <a:solidFill>
                  <a:srgbClr val="9A9A9A"/>
                </a:solidFill>
                <a:latin typeface="Arial"/>
              </a:rPr>
              <a:t>—  The archive grows on ordinary days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14-R003641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Share It, Build the Record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Start publishing your photographs</a:t>
            </a:r>
          </a:p>
          <a:p>
            <a:pPr>
              <a:lnSpc>
                <a:spcPct val="125000"/>
              </a:lnSpc>
            </a:pPr>
            <a:r>
              <a:rPr sz="1700" b="0">
                <a:solidFill>
                  <a:srgbClr val="9A9A9A"/>
                </a:solidFill>
                <a:latin typeface="Arial"/>
              </a:rPr>
              <a:t>—  Build a website, share the images</a:t>
            </a:r>
          </a:p>
          <a:p>
            <a:pPr>
              <a:lnSpc>
                <a:spcPct val="125000"/>
              </a:lnSpc>
            </a:pPr>
            <a:r>
              <a:rPr sz="1700" b="0">
                <a:solidFill>
                  <a:srgbClr val="9A9A9A"/>
                </a:solidFill>
                <a:latin typeface="Arial"/>
              </a:rPr>
              <a:t>—  A meaningful, ongoing project</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72-R002081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Become the Camera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Become the camera</a:t>
            </a:r>
          </a:p>
          <a:p>
            <a:pPr>
              <a:lnSpc>
                <a:spcPct val="125000"/>
              </a:lnSpc>
            </a:pPr>
            <a:r>
              <a:rPr sz="1700" b="0">
                <a:solidFill>
                  <a:srgbClr val="9A9A9A"/>
                </a:solidFill>
                <a:latin typeface="Arial"/>
              </a:rPr>
              <a:t>—  Move through home wide awake</a:t>
            </a:r>
          </a:p>
          <a:p>
            <a:pPr>
              <a:lnSpc>
                <a:spcPct val="125000"/>
              </a:lnSpc>
            </a:pPr>
            <a:r>
              <a:rPr sz="1700" b="0">
                <a:solidFill>
                  <a:srgbClr val="9A9A9A"/>
                </a:solidFill>
                <a:latin typeface="Arial"/>
              </a:rPr>
              <a:t>—  Preservation as a way of being</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732-R008765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Tourist Walk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 your block like a first-time visitor</a:t>
            </a:r>
          </a:p>
          <a:p>
            <a:pPr>
              <a:lnSpc>
                <a:spcPct val="125000"/>
              </a:lnSpc>
            </a:pPr>
            <a:r>
              <a:rPr sz="1700" b="0">
                <a:solidFill>
                  <a:srgbClr val="9A9A9A"/>
                </a:solidFill>
                <a:latin typeface="Arial"/>
              </a:rPr>
              <a:t>—  Photograph what a tourist would</a:t>
            </a:r>
          </a:p>
          <a:p>
            <a:pPr>
              <a:lnSpc>
                <a:spcPct val="125000"/>
              </a:lnSpc>
            </a:pPr>
            <a:r>
              <a:rPr sz="1700" b="0">
                <a:solidFill>
                  <a:srgbClr val="9A9A9A"/>
                </a:solidFill>
                <a:latin typeface="Arial"/>
              </a:rPr>
              <a:t>—  Notice what you usually ignore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733-R008744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Pick Your Archive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Name what you're archiving — your town, river, block</a:t>
            </a:r>
          </a:p>
          <a:p>
            <a:pPr>
              <a:lnSpc>
                <a:spcPct val="125000"/>
              </a:lnSpc>
            </a:pPr>
            <a:r>
              <a:rPr sz="1700" b="0">
                <a:solidFill>
                  <a:srgbClr val="9A9A9A"/>
                </a:solidFill>
                <a:latin typeface="Arial"/>
              </a:rPr>
              <a:t>—  Let that goal end the daily debate</a:t>
            </a:r>
          </a:p>
          <a:p>
            <a:pPr>
              <a:lnSpc>
                <a:spcPct val="125000"/>
              </a:lnSpc>
            </a:pPr>
            <a:r>
              <a:rPr sz="1700" b="0">
                <a:solidFill>
                  <a:srgbClr val="9A9A9A"/>
                </a:solidFill>
                <a:latin typeface="Arial"/>
              </a:rPr>
              <a:t>—  Show up and add to it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885-R004373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Archive Where You're From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 the archivist of your own hometown</a:t>
            </a:r>
          </a:p>
          <a:p>
            <a:pPr>
              <a:lnSpc>
                <a:spcPct val="125000"/>
              </a:lnSpc>
            </a:pPr>
            <a:r>
              <a:rPr sz="1700" b="0">
                <a:solidFill>
                  <a:srgbClr val="9A9A9A"/>
                </a:solidFill>
                <a:latin typeface="Arial"/>
              </a:rPr>
              <a:t>—  The ordinary place is the assignment</a:t>
            </a:r>
          </a:p>
          <a:p>
            <a:pPr>
              <a:lnSpc>
                <a:spcPct val="125000"/>
              </a:lnSpc>
            </a:pPr>
            <a:r>
              <a:rPr sz="1700" b="0">
                <a:solidFill>
                  <a:srgbClr val="9A9A9A"/>
                </a:solidFill>
                <a:latin typeface="Arial"/>
              </a:rPr>
              <a:t>—  Tourist eyes, on streets you know</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735-R008733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Thinking Home Is Boring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"Nothing happens here" is a failure to see</a:t>
            </a:r>
          </a:p>
          <a:p>
            <a:pPr>
              <a:lnSpc>
                <a:spcPct val="125000"/>
              </a:lnSpc>
            </a:pPr>
            <a:r>
              <a:rPr sz="1700" b="0">
                <a:solidFill>
                  <a:srgbClr val="9A9A9A"/>
                </a:solidFill>
                <a:latin typeface="Arial"/>
              </a:rPr>
              <a:t>—  Boredom is the familiarity trap</a:t>
            </a:r>
          </a:p>
          <a:p>
            <a:pPr>
              <a:lnSpc>
                <a:spcPct val="125000"/>
              </a:lnSpc>
            </a:pPr>
            <a:r>
              <a:rPr sz="1700" b="0">
                <a:solidFill>
                  <a:srgbClr val="9A9A9A"/>
                </a:solidFill>
                <a:latin typeface="Arial"/>
              </a:rPr>
              <a:t>—  The richness was there all along</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737-R008719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Only for Praise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Waiting on fame kills the archive</a:t>
            </a:r>
          </a:p>
          <a:p>
            <a:pPr>
              <a:lnSpc>
                <a:spcPct val="125000"/>
              </a:lnSpc>
            </a:pPr>
            <a:r>
              <a:rPr sz="1700" b="0">
                <a:solidFill>
                  <a:srgbClr val="9A9A9A"/>
                </a:solidFill>
                <a:latin typeface="Arial"/>
              </a:rPr>
              <a:t>—  The value compounds quietly, over time</a:t>
            </a:r>
          </a:p>
          <a:p>
            <a:pPr>
              <a:lnSpc>
                <a:spcPct val="125000"/>
              </a:lnSpc>
            </a:pPr>
            <a:r>
              <a:rPr sz="1700" b="0">
                <a:solidFill>
                  <a:srgbClr val="9A9A9A"/>
                </a:solidFill>
                <a:latin typeface="Arial"/>
              </a:rPr>
              <a:t>—  Document now; meaning comes later</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738-R008713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Openness Comes Home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Builds on Lesson 014 — Juxtaposition &amp; Serendipity</a:t>
            </a:r>
          </a:p>
          <a:p>
            <a:pPr>
              <a:lnSpc>
                <a:spcPct val="125000"/>
              </a:lnSpc>
            </a:pPr>
            <a:r>
              <a:rPr sz="1700" b="0">
                <a:solidFill>
                  <a:srgbClr val="9A9A9A"/>
                </a:solidFill>
                <a:latin typeface="Arial"/>
              </a:rPr>
              <a:t>—  Same openness, aimed at your own turf</a:t>
            </a:r>
          </a:p>
          <a:p>
            <a:pPr>
              <a:lnSpc>
                <a:spcPct val="125000"/>
              </a:lnSpc>
            </a:pPr>
            <a:r>
              <a:rPr sz="1700" b="0">
                <a:solidFill>
                  <a:srgbClr val="9A9A9A"/>
                </a:solidFill>
                <a:latin typeface="Arial"/>
              </a:rPr>
              <a:t>—  Receiving the street, where you live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741-R008663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Then We Look Closely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Breakdown I — Seeing (Lesson 016)</a:t>
            </a:r>
          </a:p>
          <a:p>
            <a:pPr>
              <a:lnSpc>
                <a:spcPct val="125000"/>
              </a:lnSpc>
            </a:pPr>
            <a:r>
              <a:rPr sz="1700" b="0">
                <a:solidFill>
                  <a:srgbClr val="9A9A9A"/>
                </a:solidFill>
                <a:latin typeface="Arial"/>
              </a:rPr>
              <a:t>—  We'll deconstruct real frames from Module 3</a:t>
            </a:r>
          </a:p>
          <a:p>
            <a:pPr>
              <a:lnSpc>
                <a:spcPct val="125000"/>
              </a:lnSpc>
            </a:pPr>
            <a:r>
              <a:rPr sz="1700" b="0">
                <a:solidFill>
                  <a:srgbClr val="9A9A9A"/>
                </a:solidFill>
                <a:latin typeface="Arial"/>
              </a:rPr>
              <a:t>—  Watch the seeing principles in action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745-R008625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Become the Camera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 the archivist of your hometown</a:t>
            </a:r>
          </a:p>
          <a:p>
            <a:pPr>
              <a:lnSpc>
                <a:spcPct val="125000"/>
              </a:lnSpc>
            </a:pPr>
            <a:r>
              <a:rPr sz="1700" b="0">
                <a:solidFill>
                  <a:srgbClr val="9A9A9A"/>
                </a:solidFill>
                <a:latin typeface="Arial"/>
              </a:rPr>
              <a:t>—  Photograph everything, fame or not</a:t>
            </a:r>
          </a:p>
          <a:p>
            <a:pPr>
              <a:lnSpc>
                <a:spcPct val="125000"/>
              </a:lnSpc>
            </a:pPr>
            <a:r>
              <a:rPr sz="1700" b="0">
                <a:solidFill>
                  <a:srgbClr val="9A9A9A"/>
                </a:solidFill>
                <a:latin typeface="Arial"/>
              </a:rPr>
              <a:t>—  Become the camera</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901-R004174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Be Able To Do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your home turf with fresh eyes</a:t>
            </a:r>
          </a:p>
          <a:p>
            <a:pPr>
              <a:lnSpc>
                <a:spcPct val="125000"/>
              </a:lnSpc>
            </a:pPr>
            <a:r>
              <a:rPr sz="1700" b="0">
                <a:solidFill>
                  <a:srgbClr val="9A9A9A"/>
                </a:solidFill>
                <a:latin typeface="Arial"/>
              </a:rPr>
              <a:t>—  Treat your camera as a tool of preservation</a:t>
            </a:r>
          </a:p>
          <a:p>
            <a:pPr>
              <a:lnSpc>
                <a:spcPct val="125000"/>
              </a:lnSpc>
            </a:pPr>
            <a:r>
              <a:rPr sz="1700" b="0">
                <a:solidFill>
                  <a:srgbClr val="9A9A9A"/>
                </a:solidFill>
                <a:latin typeface="Arial"/>
              </a:rPr>
              <a:t>—  Turn daily walks into an archive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625-R011241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Familiarity Makes You Blind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We stop seeing what we see daily</a:t>
            </a:r>
          </a:p>
          <a:p>
            <a:pPr>
              <a:lnSpc>
                <a:spcPct val="125000"/>
              </a:lnSpc>
            </a:pPr>
            <a:r>
              <a:rPr sz="1700" b="0">
                <a:solidFill>
                  <a:srgbClr val="9A9A9A"/>
                </a:solidFill>
                <a:latin typeface="Arial"/>
              </a:rPr>
              <a:t>—  Tourists notice what locals ignore</a:t>
            </a:r>
          </a:p>
          <a:p>
            <a:pPr>
              <a:lnSpc>
                <a:spcPct val="125000"/>
              </a:lnSpc>
            </a:pPr>
            <a:r>
              <a:rPr sz="1700" b="0">
                <a:solidFill>
                  <a:srgbClr val="9A9A9A"/>
                </a:solidFill>
                <a:latin typeface="Arial"/>
              </a:rPr>
              <a:t>—  Fresh eyes are a choice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627-R01116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It Gives Your Life Meaning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It'll give your life more meaning</a:t>
            </a:r>
          </a:p>
          <a:p>
            <a:pPr>
              <a:lnSpc>
                <a:spcPct val="125000"/>
              </a:lnSpc>
            </a:pPr>
            <a:r>
              <a:rPr sz="1700" b="0">
                <a:solidFill>
                  <a:srgbClr val="9A9A9A"/>
                </a:solidFill>
                <a:latin typeface="Arial"/>
              </a:rPr>
              <a:t>—  A service for people to look back on</a:t>
            </a:r>
          </a:p>
          <a:p>
            <a:pPr>
              <a:lnSpc>
                <a:spcPct val="125000"/>
              </a:lnSpc>
            </a:pPr>
            <a:r>
              <a:rPr sz="1700" b="0">
                <a:solidFill>
                  <a:srgbClr val="9A9A9A"/>
                </a:solidFill>
                <a:latin typeface="Arial"/>
              </a:rPr>
              <a:t>—  Your town deserves a witness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630-R010922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 the Archivist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 the person who archives where you're from</a:t>
            </a:r>
          </a:p>
          <a:p>
            <a:pPr>
              <a:lnSpc>
                <a:spcPct val="125000"/>
              </a:lnSpc>
            </a:pPr>
            <a:r>
              <a:rPr sz="1700" b="0">
                <a:solidFill>
                  <a:srgbClr val="9A9A9A"/>
                </a:solidFill>
                <a:latin typeface="Arial"/>
              </a:rPr>
              <a:t>—  City or rural — every place counts</a:t>
            </a:r>
          </a:p>
          <a:p>
            <a:pPr>
              <a:lnSpc>
                <a:spcPct val="125000"/>
              </a:lnSpc>
            </a:pPr>
            <a:r>
              <a:rPr sz="1700" b="0">
                <a:solidFill>
                  <a:srgbClr val="9A9A9A"/>
                </a:solidFill>
                <a:latin typeface="Arial"/>
              </a:rPr>
              <a:t>—  Take responsibility for the record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631-R010891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 Everything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Sculptures, lampposts, benches, trees</a:t>
            </a:r>
          </a:p>
          <a:p>
            <a:pPr>
              <a:lnSpc>
                <a:spcPct val="125000"/>
              </a:lnSpc>
            </a:pPr>
            <a:r>
              <a:rPr sz="1700" b="0">
                <a:solidFill>
                  <a:srgbClr val="9A9A9A"/>
                </a:solidFill>
                <a:latin typeface="Arial"/>
              </a:rPr>
              <a:t>—  Rivers, architecture, construction sites</a:t>
            </a:r>
          </a:p>
          <a:p>
            <a:pPr>
              <a:lnSpc>
                <a:spcPct val="125000"/>
              </a:lnSpc>
            </a:pPr>
            <a:r>
              <a:rPr sz="1700" b="0">
                <a:solidFill>
                  <a:srgbClr val="9A9A9A"/>
                </a:solidFill>
                <a:latin typeface="Arial"/>
              </a:rPr>
              <a:t>—  Vehicles, people, fashion, fleeting moments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636-R010637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Archiving Kills Decision Fatigue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 more "what should I shoot?"</a:t>
            </a:r>
          </a:p>
          <a:p>
            <a:pPr>
              <a:lnSpc>
                <a:spcPct val="125000"/>
              </a:lnSpc>
            </a:pPr>
            <a:r>
              <a:rPr sz="1700" b="0">
                <a:solidFill>
                  <a:srgbClr val="9A9A9A"/>
                </a:solidFill>
                <a:latin typeface="Arial"/>
              </a:rPr>
              <a:t>—  The archive answers the question</a:t>
            </a:r>
          </a:p>
          <a:p>
            <a:pPr>
              <a:lnSpc>
                <a:spcPct val="125000"/>
              </a:lnSpc>
            </a:pPr>
            <a:r>
              <a:rPr sz="1700" b="0">
                <a:solidFill>
                  <a:srgbClr val="9A9A9A"/>
                </a:solidFill>
                <a:latin typeface="Arial"/>
              </a:rPr>
              <a:t>—  Just go out and photograph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660-R00962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Mundane Becomes Endless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beauty in the ordinary</a:t>
            </a:r>
          </a:p>
          <a:p>
            <a:pPr>
              <a:lnSpc>
                <a:spcPct val="125000"/>
              </a:lnSpc>
            </a:pPr>
            <a:r>
              <a:rPr sz="1700" b="0">
                <a:solidFill>
                  <a:srgbClr val="9A9A9A"/>
                </a:solidFill>
                <a:latin typeface="Arial"/>
              </a:rPr>
              <a:t>—  The mundane becomes endless fascination</a:t>
            </a:r>
          </a:p>
          <a:p>
            <a:pPr>
              <a:lnSpc>
                <a:spcPct val="125000"/>
              </a:lnSpc>
            </a:pPr>
            <a:r>
              <a:rPr sz="1700" b="0">
                <a:solidFill>
                  <a:srgbClr val="9A9A9A"/>
                </a:solidFill>
                <a:latin typeface="Arial"/>
              </a:rPr>
              <a:t>—  Don't wait for extraordinary moments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