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 we talk about serendipity: letting go, flowing with the moment, and what that means on the street. Here's the heart of it — the decisive moment is a myth. The real magic doesn't come from hunting the perfect shot. It comes when you detach from the outcome and open yourself to the unknown. You don't search for the gold. You find it.</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art of serendipity: creating something meaningful without trying to control every single detail. You loosen your grip, you stay present, and the street starts handing you relationships — a sign and a face, a shadow and a stride, two things that have nothing to do with each other suddenly meaning something together. You didn't force that. You were just open when it happened.</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Did you know "serendipity" comes from a story? There were three princes from Serendip — what's now Sri Lanka — who kept making discoveries by accident on their journey. One of them even discovered honey, randomly, just by being out in the world, moving through it with open eyes. That's not a fairy tale. That's a street photography manual.</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Let me sit on that honey a second, because it says everything. The prince wasn't searching for honey. He was just wandering, alive to the world, and the world handed it to him. That's exactly how the best frames arrive. You'll find that sweetness, that honey, that nectar — when you let go. Stop hunting the honey and you'll start tripping over it.</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what that looks like on the ground. Give a single place a whole day — hours in a park, a stretch of river, a corner of the city — just immersed in a beautiful space. It doesn't even matter if the sun isn't out. The joy of being there, present, is enough to put a smile on your face. No agenda, no shot list. Just letting go and flowing with the moment. That's the soil serendipity grows in.</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thread that ties it together. Those three princes from Serendip — they weren't looking for treasure. They were just living, wandering, moving. And in that movement, they found gold. That's the model for a day on the street. Don't march out demanding a masterpiece. Walk, observe, stay in motion — and trust that the gold shows up when you've stopped chasing it.</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the catch: serendipity isn't just chance. It favors the prepared. When that moment hits, you want to be ready — that quick flick of the wrist, that click of the shutter, that snap of the body's movement. That's the magic. Chance puts the gift in front of you, but readiness is what lets you actually take it home.</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deepest part. We're all in our heads when we shoot — that's normal. But the most interesting photography happens when your mind goes blank. When you stop thinking and start being, that's when serendipity delivers. It's not about going out and searching. It's about accidentally finding. Empty the mind, and let the frame come find you.</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your drill. Go out for a whole session with no plan and no map — just one rule: follow the light. When the sun shines, walk toward it; when it's cloudy, just move and trust your instincts. Don't hunt for "the shot." Photograph whatever the universe places in front of you. By the end you'll have frames you never could've planned — that's the proof serendipity is real.</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Serendipity starts before you hit the street. If your work feels stuck, fix the foundation: have your camera on you, charge your batteries, be rested, be sharp, be present. I lean on clarity, energy, stillness, and sharp instincts — fasting helps me, rest helps me, getting out of the fog helps me. That's when your gut and brain sync up and you become a laser-focused, intuitive machine.</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biggest mistake is hunting instead of finding. You go out searching for the perfect, decisive shot, white-knuckling the outcome — and that's exactly what triggers decision fatigue and freezes you in place. The fix isn't to try harder. It's to let go. Detach from the outcome, get moving, and let the photograph find you instead of the other way around.</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know how to get out of your head and shoot from the gut. You'll stop white-knuckling the search for one perfect composition and start responding to what feels right — staying loose, staying open, and being ready in the split second when two unrelated things in the world fall into a relationship you never could've planned.</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other mistake: shooting purely from the head. Forcing the composition, running the rule-of-thirds grid on every frame, trying to control every detail. It makes the work stiff and lifeless. Remember — things align when you're aligned. Get yourself loose and present first, shoot from the gut, and let the alignment happen instead of manufacturing it.</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lesson — Lesson 013 — we worked the made photograph: patience, positioning, persistence, staying till the scene leaves you. Today is the other side of that coin: the found photograph, the gift the street hands you when you let go. These aren't opposites. The best photographers are prepared and open — they work the scene, and they stay ready for serendipity to drop something in.</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Quick look ahead. In Lesson 015 — Be a Tourist at Home — we take this wandering, open, let-go eye and point it at the streets you think you already know. Serendipity isn't only for far-off parks and foreign cities. Walk your own block like one of those princes of Serendip, and you'll start finding honey right outside your door.</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The decisive moment is a myth — the magic is in letting go. Build your foundation, be ready, then empty your mind and just respond. Like those three princes, don't go looking for treasure; just live, wander, move — and in the movement, you'll find gold. Let go. Walk. Observe. And photograph whatever the universe places in front of you. Catch you next lesson.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When you're out on the street it's easy to get caught hunting — looking for that one "perfect" decisive moment. But stay stuck in your head, convinced you need something specific, and decision fatigue sets in. That's what makes you stagnant. And stagnant is the one thing we can't be. We want to be moving, seeing, photographing.</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here's the payoff. When you let go, you let yourself shine through. You're not forcing a perfect composition — you're responding to what's real, and that's where the surprises live. The street hands you gifts you could never have scripted. But only if you're open enough to receive them. That openness is the whole skill we build today.</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Let's say it plainly: the decisive moment is a myth. Now — I'm not saying every photo should be a pure accident. We still look around, we stay aware of what's happening. But the real magic starts when we let go, detach from the outcome, and open ourselves to the unknown. Stop gripping the moment so hard and the moments start coming to you.</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I go out to shoot, I have exactly one rule: follow the light. That's it. No plan, no map, no expectation. If the sun is shining, I walk toward it. Even when it's cloudy, I just move — follow my instincts and let the surprises come naturally. Sometimes that one simple rule walks me straight into something I never could've planned for.</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Get out of your head. If you're locked in there thinking you need to find something specific, decision fatigue sets in and you freeze. That's what gets you stuck, standing in one spot grinding over nothing. We don't want to be stagnant. We want to be moving. We want to be seeing. We want to be photographing. Motion is the cure for the paralysis.</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something freeing. Two photographers can walk side by side and shoot the exact same moment — and the photos will be different. Your eye is your eye. Your vibe is your vibe. There's no copying when you're being real. So stop worrying about getting the shot everyone else would get. When you let go, you let yourself through, and that's the one thing nobody can take.</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Photograph from the gut. Not the rational mind — the gut, the heart. That's where the shutter comes from. You don't need a Fibonacci spiral or a rule-of-thirds grid floating in your head. Here's the line I live by: things align when you're aligned. Get yourself right, get loose and present, and the elements out there start clicking into place on their own.</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3 · LEARNING TO SEE</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Juxtaposition &amp; Serendipity</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661-R009624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Photograph From the Gut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Not the rational mind — the gut, the heart</a:t>
            </a:r>
          </a:p>
          <a:p>
            <a:pPr>
              <a:lnSpc>
                <a:spcPct val="125000"/>
              </a:lnSpc>
            </a:pPr>
            <a:r>
              <a:rPr sz="1700" b="0">
                <a:solidFill>
                  <a:srgbClr val="9A9A9A"/>
                </a:solidFill>
                <a:latin typeface="Arial"/>
              </a:rPr>
              <a:t>—  No Fibonacci spiral in your head</a:t>
            </a:r>
          </a:p>
          <a:p>
            <a:pPr>
              <a:lnSpc>
                <a:spcPct val="125000"/>
              </a:lnSpc>
            </a:pPr>
            <a:r>
              <a:rPr sz="1700" b="0">
                <a:solidFill>
                  <a:srgbClr val="9A9A9A"/>
                </a:solidFill>
                <a:latin typeface="Arial"/>
              </a:rPr>
              <a:t>—  Things align when you're aligned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121-R0031493.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Art of Serendipity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Create meaning without controlling every detail</a:t>
            </a:r>
          </a:p>
          <a:p>
            <a:pPr>
              <a:lnSpc>
                <a:spcPct val="125000"/>
              </a:lnSpc>
            </a:pPr>
            <a:r>
              <a:rPr sz="1700" b="0">
                <a:solidFill>
                  <a:srgbClr val="9A9A9A"/>
                </a:solidFill>
                <a:latin typeface="Arial"/>
              </a:rPr>
              <a:t>—  Let elements relate on their own</a:t>
            </a:r>
          </a:p>
          <a:p>
            <a:pPr>
              <a:lnSpc>
                <a:spcPct val="125000"/>
              </a:lnSpc>
            </a:pPr>
            <a:r>
              <a:rPr sz="1700" b="0">
                <a:solidFill>
                  <a:srgbClr val="9A9A9A"/>
                </a:solidFill>
                <a:latin typeface="Arial"/>
              </a:rPr>
              <a:t>—  Coincidence becomes composition</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126-R002997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Legend of Serendip</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word comes from a story</a:t>
            </a:r>
          </a:p>
          <a:p>
            <a:pPr>
              <a:lnSpc>
                <a:spcPct val="125000"/>
              </a:lnSpc>
            </a:pPr>
            <a:r>
              <a:rPr sz="1700" b="0">
                <a:solidFill>
                  <a:srgbClr val="9A9A9A"/>
                </a:solidFill>
                <a:latin typeface="Arial"/>
              </a:rPr>
              <a:t>—  Three princes of Serendip</a:t>
            </a:r>
          </a:p>
          <a:p>
            <a:pPr>
              <a:lnSpc>
                <a:spcPct val="125000"/>
              </a:lnSpc>
            </a:pPr>
            <a:r>
              <a:rPr sz="1700" b="0">
                <a:solidFill>
                  <a:srgbClr val="9A9A9A"/>
                </a:solidFill>
                <a:latin typeface="Arial"/>
              </a:rPr>
              <a:t>—  They made discoveries by accident</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15-R003616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Finding the Honey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One prince found honey by accident</a:t>
            </a:r>
          </a:p>
          <a:p>
            <a:pPr>
              <a:lnSpc>
                <a:spcPct val="125000"/>
              </a:lnSpc>
            </a:pPr>
            <a:r>
              <a:rPr sz="1700" b="0">
                <a:solidFill>
                  <a:srgbClr val="9A9A9A"/>
                </a:solidFill>
                <a:latin typeface="Arial"/>
              </a:rPr>
              <a:t>—  He wasn't searching for it</a:t>
            </a:r>
          </a:p>
          <a:p>
            <a:pPr>
              <a:lnSpc>
                <a:spcPct val="125000"/>
              </a:lnSpc>
            </a:pPr>
            <a:r>
              <a:rPr sz="1700" b="0">
                <a:solidFill>
                  <a:srgbClr val="9A9A9A"/>
                </a:solidFill>
                <a:latin typeface="Arial"/>
              </a:rPr>
              <a:t>—  Find that sweetness when you let go</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152-R002038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Give a Place a Whole Day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Spend hours immersed in one place</a:t>
            </a:r>
          </a:p>
          <a:p>
            <a:pPr>
              <a:lnSpc>
                <a:spcPct val="125000"/>
              </a:lnSpc>
            </a:pPr>
            <a:r>
              <a:rPr sz="1700" b="0">
                <a:solidFill>
                  <a:srgbClr val="9A9A9A"/>
                </a:solidFill>
                <a:latin typeface="Arial"/>
              </a:rPr>
              <a:t>—  Sun out or not — soak in it</a:t>
            </a:r>
          </a:p>
          <a:p>
            <a:pPr>
              <a:lnSpc>
                <a:spcPct val="125000"/>
              </a:lnSpc>
            </a:pPr>
            <a:r>
              <a:rPr sz="1700" b="0">
                <a:solidFill>
                  <a:srgbClr val="9A9A9A"/>
                </a:solidFill>
                <a:latin typeface="Arial"/>
              </a:rPr>
              <a:t>—  No agenda but to be present</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720-R009001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Princes' Gold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They weren't looking for treasure</a:t>
            </a:r>
          </a:p>
          <a:p>
            <a:pPr>
              <a:lnSpc>
                <a:spcPct val="125000"/>
              </a:lnSpc>
            </a:pPr>
            <a:r>
              <a:rPr sz="1700" b="0">
                <a:solidFill>
                  <a:srgbClr val="9A9A9A"/>
                </a:solidFill>
                <a:latin typeface="Arial"/>
              </a:rPr>
              <a:t>—  Just living, wandering, moving</a:t>
            </a:r>
          </a:p>
          <a:p>
            <a:pPr>
              <a:lnSpc>
                <a:spcPct val="125000"/>
              </a:lnSpc>
            </a:pPr>
            <a:r>
              <a:rPr sz="1700" b="0">
                <a:solidFill>
                  <a:srgbClr val="9A9A9A"/>
                </a:solidFill>
                <a:latin typeface="Arial"/>
              </a:rPr>
              <a:t>—  In the movement, they found gold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54-R0023590.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Be Ready for the Moment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Serendipity favors the prepared</a:t>
            </a:r>
          </a:p>
          <a:p>
            <a:pPr>
              <a:lnSpc>
                <a:spcPct val="125000"/>
              </a:lnSpc>
            </a:pPr>
            <a:r>
              <a:rPr sz="1700" b="0">
                <a:solidFill>
                  <a:srgbClr val="9A9A9A"/>
                </a:solidFill>
                <a:latin typeface="Arial"/>
              </a:rPr>
              <a:t>—  That flick of the wrist, that click</a:t>
            </a:r>
          </a:p>
          <a:p>
            <a:pPr>
              <a:lnSpc>
                <a:spcPct val="125000"/>
              </a:lnSpc>
            </a:pPr>
            <a:r>
              <a:rPr sz="1700" b="0">
                <a:solidFill>
                  <a:srgbClr val="9A9A9A"/>
                </a:solidFill>
                <a:latin typeface="Arial"/>
              </a:rPr>
              <a:t>—  The snap of the body — that's the magic</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734-R0087366.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Be Empty, Just Respond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We're all in our heads when we shoot</a:t>
            </a:r>
          </a:p>
          <a:p>
            <a:pPr>
              <a:lnSpc>
                <a:spcPct val="125000"/>
              </a:lnSpc>
            </a:pPr>
            <a:r>
              <a:rPr sz="1700" b="0">
                <a:solidFill>
                  <a:srgbClr val="9A9A9A"/>
                </a:solidFill>
                <a:latin typeface="Arial"/>
              </a:rPr>
              <a:t>—  The best work happens when the mind goes blank</a:t>
            </a:r>
          </a:p>
          <a:p>
            <a:pPr>
              <a:lnSpc>
                <a:spcPct val="125000"/>
              </a:lnSpc>
            </a:pPr>
            <a:r>
              <a:rPr sz="1700" b="0">
                <a:solidFill>
                  <a:srgbClr val="9A9A9A"/>
                </a:solidFill>
                <a:latin typeface="Arial"/>
              </a:rPr>
              <a:t>—  Stop thinking, start being</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76-R002029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Walk a Day With One Rule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Go out with no plan, no map</a:t>
            </a:r>
          </a:p>
          <a:p>
            <a:pPr>
              <a:lnSpc>
                <a:spcPct val="125000"/>
              </a:lnSpc>
            </a:pPr>
            <a:r>
              <a:rPr sz="1700" b="0">
                <a:solidFill>
                  <a:srgbClr val="9A9A9A"/>
                </a:solidFill>
                <a:latin typeface="Arial"/>
              </a:rPr>
              <a:t>—  One rule: follow the light</a:t>
            </a:r>
          </a:p>
          <a:p>
            <a:pPr>
              <a:lnSpc>
                <a:spcPct val="125000"/>
              </a:lnSpc>
            </a:pPr>
            <a:r>
              <a:rPr sz="1700" b="0">
                <a:solidFill>
                  <a:srgbClr val="9A9A9A"/>
                </a:solidFill>
                <a:latin typeface="Arial"/>
              </a:rPr>
              <a:t>—  Photograph whatever's placed in front of you</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786-R008118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 the Foundation First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Camera on you, batteries charged</a:t>
            </a:r>
          </a:p>
          <a:p>
            <a:pPr>
              <a:lnSpc>
                <a:spcPct val="125000"/>
              </a:lnSpc>
            </a:pPr>
            <a:r>
              <a:rPr sz="1700" b="0">
                <a:solidFill>
                  <a:srgbClr val="9A9A9A"/>
                </a:solidFill>
                <a:latin typeface="Arial"/>
              </a:rPr>
              <a:t>—  Be rested, sharp, present</a:t>
            </a:r>
          </a:p>
          <a:p>
            <a:pPr>
              <a:lnSpc>
                <a:spcPct val="125000"/>
              </a:lnSpc>
            </a:pPr>
            <a:r>
              <a:rPr sz="1700" b="0">
                <a:solidFill>
                  <a:srgbClr val="9A9A9A"/>
                </a:solidFill>
                <a:latin typeface="Arial"/>
              </a:rPr>
              <a:t>—  Clarity · energy · stillness · instinct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588-IMG_499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Let Go and Find the Gold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decisive moment is a myth</a:t>
            </a:r>
          </a:p>
          <a:p>
            <a:pPr>
              <a:lnSpc>
                <a:spcPct val="125000"/>
              </a:lnSpc>
            </a:pPr>
            <a:r>
              <a:rPr sz="1700" b="0">
                <a:solidFill>
                  <a:srgbClr val="9A9A9A"/>
                </a:solidFill>
                <a:latin typeface="Arial"/>
              </a:rPr>
              <a:t>—  The magic starts when you let go</a:t>
            </a:r>
          </a:p>
          <a:p>
            <a:pPr>
              <a:lnSpc>
                <a:spcPct val="125000"/>
              </a:lnSpc>
            </a:pPr>
            <a:r>
              <a:rPr sz="1700" b="0">
                <a:solidFill>
                  <a:srgbClr val="9A9A9A"/>
                </a:solidFill>
                <a:latin typeface="Arial"/>
              </a:rPr>
              <a:t>—  Don't search — find</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COMMON MISTAKES</a:t>
            </a:r>
          </a:p>
        </p:txBody>
      </p:sp>
      <p:pic>
        <p:nvPicPr>
          <p:cNvPr id="4" name="Picture 3" descr="793-R008062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Hunting Instead of Finding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Searching for a "perfect" shot</a:t>
            </a:r>
          </a:p>
          <a:p>
            <a:pPr>
              <a:lnSpc>
                <a:spcPct val="125000"/>
              </a:lnSpc>
            </a:pPr>
            <a:r>
              <a:rPr sz="1700" b="0">
                <a:solidFill>
                  <a:srgbClr val="9A9A9A"/>
                </a:solidFill>
                <a:latin typeface="Arial"/>
              </a:rPr>
              <a:t>—  White-knuckling the outcome</a:t>
            </a:r>
          </a:p>
          <a:p>
            <a:pPr>
              <a:lnSpc>
                <a:spcPct val="125000"/>
              </a:lnSpc>
            </a:pPr>
            <a:r>
              <a:rPr sz="1700" b="0">
                <a:solidFill>
                  <a:srgbClr val="9A9A9A"/>
                </a:solidFill>
                <a:latin typeface="Arial"/>
              </a:rPr>
              <a:t>—  That's decision fatigue, that's stuck</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801-R008011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Shooting From the Head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Forcing the composition</a:t>
            </a:r>
          </a:p>
          <a:p>
            <a:pPr>
              <a:lnSpc>
                <a:spcPct val="125000"/>
              </a:lnSpc>
            </a:pPr>
            <a:r>
              <a:rPr sz="1700" b="0">
                <a:solidFill>
                  <a:srgbClr val="9A9A9A"/>
                </a:solidFill>
                <a:latin typeface="Arial"/>
              </a:rPr>
              <a:t>—  Rule-of-thirds grid stuck in your mind</a:t>
            </a:r>
          </a:p>
          <a:p>
            <a:pPr>
              <a:lnSpc>
                <a:spcPct val="125000"/>
              </a:lnSpc>
            </a:pPr>
            <a:r>
              <a:rPr sz="1700" b="0">
                <a:solidFill>
                  <a:srgbClr val="9A9A9A"/>
                </a:solidFill>
                <a:latin typeface="Arial"/>
              </a:rPr>
              <a:t>—  Forgetting things align when you're aligned</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RELATIONSHIP TO PREVIOUS</a:t>
            </a:r>
          </a:p>
        </p:txBody>
      </p:sp>
      <p:pic>
        <p:nvPicPr>
          <p:cNvPr id="4" name="Picture 3" descr="802-R008004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Found Side of the Coin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013 was the made photograph</a:t>
            </a:r>
          </a:p>
          <a:p>
            <a:pPr>
              <a:lnSpc>
                <a:spcPct val="125000"/>
              </a:lnSpc>
            </a:pPr>
            <a:r>
              <a:rPr sz="1700" b="0">
                <a:solidFill>
                  <a:srgbClr val="9A9A9A"/>
                </a:solidFill>
                <a:latin typeface="Arial"/>
              </a:rPr>
              <a:t>—  This is the found photograph</a:t>
            </a:r>
          </a:p>
          <a:p>
            <a:pPr>
              <a:lnSpc>
                <a:spcPct val="125000"/>
              </a:lnSpc>
            </a:pPr>
            <a:r>
              <a:rPr sz="1700" b="0">
                <a:solidFill>
                  <a:srgbClr val="9A9A9A"/>
                </a:solidFill>
                <a:latin typeface="Arial"/>
              </a:rPr>
              <a:t>—  Prepared and open, together</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UPCOMING</a:t>
            </a:r>
          </a:p>
        </p:txBody>
      </p:sp>
      <p:pic>
        <p:nvPicPr>
          <p:cNvPr id="4" name="Picture 3" descr="927-R003896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Next: Be a Tourist at Home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Next: Be a Tourist at Home (Lesson 015)</a:t>
            </a:r>
          </a:p>
          <a:p>
            <a:pPr>
              <a:lnSpc>
                <a:spcPct val="125000"/>
              </a:lnSpc>
            </a:pPr>
            <a:r>
              <a:rPr sz="1700" b="0">
                <a:solidFill>
                  <a:srgbClr val="9A9A9A"/>
                </a:solidFill>
                <a:latin typeface="Arial"/>
              </a:rPr>
              <a:t>—  Bring the open, wandering eye home</a:t>
            </a:r>
          </a:p>
          <a:p>
            <a:pPr>
              <a:lnSpc>
                <a:spcPct val="125000"/>
              </a:lnSpc>
            </a:pPr>
            <a:r>
              <a:rPr sz="1700" b="0">
                <a:solidFill>
                  <a:srgbClr val="9A9A9A"/>
                </a:solidFill>
                <a:latin typeface="Arial"/>
              </a:rPr>
              <a:t>—  Find honey on your own block</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995-R006606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Let Go, Walk, Find Gold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decisive moment is a myth</a:t>
            </a:r>
          </a:p>
          <a:p>
            <a:pPr>
              <a:lnSpc>
                <a:spcPct val="125000"/>
              </a:lnSpc>
            </a:pPr>
            <a:r>
              <a:rPr sz="1700" b="0">
                <a:solidFill>
                  <a:srgbClr val="9A9A9A"/>
                </a:solidFill>
                <a:latin typeface="Arial"/>
              </a:rPr>
              <a:t>—  Be prepared, then empty — and respond</a:t>
            </a:r>
          </a:p>
          <a:p>
            <a:pPr>
              <a:lnSpc>
                <a:spcPct val="125000"/>
              </a:lnSpc>
            </a:pPr>
            <a:r>
              <a:rPr sz="1700" b="0">
                <a:solidFill>
                  <a:srgbClr val="9A9A9A"/>
                </a:solidFill>
                <a:latin typeface="Arial"/>
              </a:rPr>
              <a:t>—  Let go · walk · observe · photograph</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610-R012327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 From the Gut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Stop hunting the "perfect" frame</a:t>
            </a:r>
          </a:p>
          <a:p>
            <a:pPr>
              <a:lnSpc>
                <a:spcPct val="125000"/>
              </a:lnSpc>
            </a:pPr>
            <a:r>
              <a:rPr sz="1700" b="0">
                <a:solidFill>
                  <a:srgbClr val="9A9A9A"/>
                </a:solidFill>
                <a:latin typeface="Arial"/>
              </a:rPr>
              <a:t>—  Respond to what feels right</a:t>
            </a:r>
          </a:p>
          <a:p>
            <a:pPr>
              <a:lnSpc>
                <a:spcPct val="125000"/>
              </a:lnSpc>
            </a:pPr>
            <a:r>
              <a:rPr sz="1700" b="0">
                <a:solidFill>
                  <a:srgbClr val="9A9A9A"/>
                </a:solidFill>
                <a:latin typeface="Arial"/>
              </a:rPr>
              <a:t>—  Be ready when chance aligns</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446-R0076242.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Decisive-Moment Trap</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Hunting "the perfect moment" makes you stuck</a:t>
            </a:r>
          </a:p>
          <a:p>
            <a:pPr>
              <a:lnSpc>
                <a:spcPct val="125000"/>
              </a:lnSpc>
            </a:pPr>
            <a:r>
              <a:rPr sz="1700" b="0">
                <a:solidFill>
                  <a:srgbClr val="9A9A9A"/>
                </a:solidFill>
                <a:latin typeface="Arial"/>
              </a:rPr>
              <a:t>—  Decision fatigue kills the day</a:t>
            </a:r>
          </a:p>
          <a:p>
            <a:pPr>
              <a:lnSpc>
                <a:spcPct val="125000"/>
              </a:lnSpc>
            </a:pPr>
            <a:r>
              <a:rPr sz="1700" b="0">
                <a:solidFill>
                  <a:srgbClr val="9A9A9A"/>
                </a:solidFill>
                <a:latin typeface="Arial"/>
              </a:rPr>
              <a:t>—  Stagnant is the enemy</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898-R007438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Serendipity Favors the Open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Let go and yourself shines through</a:t>
            </a:r>
          </a:p>
          <a:p>
            <a:pPr>
              <a:lnSpc>
                <a:spcPct val="125000"/>
              </a:lnSpc>
            </a:pPr>
            <a:r>
              <a:rPr sz="1700" b="0">
                <a:solidFill>
                  <a:srgbClr val="9A9A9A"/>
                </a:solidFill>
                <a:latin typeface="Arial"/>
              </a:rPr>
              <a:t>—  The street hands you gifts you can't plan</a:t>
            </a:r>
          </a:p>
          <a:p>
            <a:pPr>
              <a:lnSpc>
                <a:spcPct val="125000"/>
              </a:lnSpc>
            </a:pPr>
            <a:r>
              <a:rPr sz="1700" b="0">
                <a:solidFill>
                  <a:srgbClr val="9A9A9A"/>
                </a:solidFill>
                <a:latin typeface="Arial"/>
              </a:rPr>
              <a:t>—  Open beats forced, every time</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761-R008310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Decisive Moment Is a Myth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Not every photo is an accident</a:t>
            </a:r>
          </a:p>
          <a:p>
            <a:pPr>
              <a:lnSpc>
                <a:spcPct val="125000"/>
              </a:lnSpc>
            </a:pPr>
            <a:r>
              <a:rPr sz="1700" b="0">
                <a:solidFill>
                  <a:srgbClr val="9A9A9A"/>
                </a:solidFill>
                <a:latin typeface="Arial"/>
              </a:rPr>
              <a:t>—  But the magic starts when you detach</a:t>
            </a:r>
          </a:p>
          <a:p>
            <a:pPr>
              <a:lnSpc>
                <a:spcPct val="125000"/>
              </a:lnSpc>
            </a:pPr>
            <a:r>
              <a:rPr sz="1700" b="0">
                <a:solidFill>
                  <a:srgbClr val="9A9A9A"/>
                </a:solidFill>
                <a:latin typeface="Arial"/>
              </a:rPr>
              <a:t>—  Open yourself to the unknown</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53-R005200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Follow the Light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One rule: follow the light</a:t>
            </a:r>
          </a:p>
          <a:p>
            <a:pPr>
              <a:lnSpc>
                <a:spcPct val="125000"/>
              </a:lnSpc>
            </a:pPr>
            <a:r>
              <a:rPr sz="1700" b="0">
                <a:solidFill>
                  <a:srgbClr val="9A9A9A"/>
                </a:solidFill>
                <a:latin typeface="Arial"/>
              </a:rPr>
              <a:t>—  No plan, no map, no expectation</a:t>
            </a:r>
          </a:p>
          <a:p>
            <a:pPr>
              <a:lnSpc>
                <a:spcPct val="125000"/>
              </a:lnSpc>
            </a:pPr>
            <a:r>
              <a:rPr sz="1700" b="0">
                <a:solidFill>
                  <a:srgbClr val="9A9A9A"/>
                </a:solidFill>
                <a:latin typeface="Arial"/>
              </a:rPr>
              <a:t>—  Walk toward the sun</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645-R010160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Get Out of Your Head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Stuck in your head = decision fatigue</a:t>
            </a:r>
          </a:p>
          <a:p>
            <a:pPr>
              <a:lnSpc>
                <a:spcPct val="125000"/>
              </a:lnSpc>
            </a:pPr>
            <a:r>
              <a:rPr sz="1700" b="0">
                <a:solidFill>
                  <a:srgbClr val="9A9A9A"/>
                </a:solidFill>
                <a:latin typeface="Arial"/>
              </a:rPr>
              <a:t>—  Don't be stagnant — be moving</a:t>
            </a:r>
          </a:p>
          <a:p>
            <a:pPr>
              <a:lnSpc>
                <a:spcPct val="125000"/>
              </a:lnSpc>
            </a:pPr>
            <a:r>
              <a:rPr sz="1700" b="0">
                <a:solidFill>
                  <a:srgbClr val="9A9A9A"/>
                </a:solidFill>
                <a:latin typeface="Arial"/>
              </a:rPr>
              <a:t>—  Be moving, seeing, photographing</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65-R002175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Your Vision Is Your Vision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Two shooters, same moment, different photos</a:t>
            </a:r>
          </a:p>
          <a:p>
            <a:pPr>
              <a:lnSpc>
                <a:spcPct val="125000"/>
              </a:lnSpc>
            </a:pPr>
            <a:r>
              <a:rPr sz="1700" b="0">
                <a:solidFill>
                  <a:srgbClr val="9A9A9A"/>
                </a:solidFill>
                <a:latin typeface="Arial"/>
              </a:rPr>
              <a:t>—  Your eye is your eye</a:t>
            </a:r>
          </a:p>
          <a:p>
            <a:pPr>
              <a:lnSpc>
                <a:spcPct val="125000"/>
              </a:lnSpc>
            </a:pPr>
            <a:r>
              <a:rPr sz="1700" b="0">
                <a:solidFill>
                  <a:srgbClr val="9A9A9A"/>
                </a:solidFill>
                <a:latin typeface="Arial"/>
              </a:rPr>
              <a:t>—  No copying when you're being real</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