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might be the most important thing I teach you: the difference between the found photograph and the made one. People think you click once and walk off. Nah. The photographs I'm proudest of came with lots of clicks, lots of time. I don't leave the scene until the scene leaves me.</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Think about a place that keeps pulling you back — a spot you sense holds a photograph. You return time and time again, and most of the time nothing happens. It's empty, quiet, dead. Then, on some ordinary visit, the scene finally comes alive and hands you the frame. You get it through courage, repetition, and persistence. That kind of photograph is made over time, not found in a single moment.</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Lay out the full run from a scene you worked and you see the whole process. The early frames as you sense potential. The first shots that fall flat. Then you move a few steps to the side, change your perspective — and suddenly the elements line up and the frame carries real weight. Repositioning your body is how you turn a flat grab into a photograph with impact.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pattern. You notice a beautiful pop of color and striking light at a market stall — you sense a potential photograph before anything has actually happened. So you position yourself carefully and you wait for the decisive moment. Then the vendor makes a gesture, a smile breaks, the human element lands right inside that light and shadow. That's the puzzle solved — you built the frame and waited for life to fill it.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another way scenes get made. You come across someone in the middle of daily life, and instead of snapping a quick shot and leaving, you joke with them, build a connection, and let it unfold. By playing with the scene — being warm, being present, taking your time — you draw out a moment of real character and intrigue you never would've gotten with one rushed click. Connection opens frames that stealth never will.</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Working the scene takes courage. The word comes from the Latin cor — heart. Photography is a reflection of your heart. We all feel fear pressing the shutter, we all feel awkward at times. But pushing through that fear is exactly what leads to the best photographs. The made photo is on the other side of the nerves.</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Before you can make a frame, you have to see the scene. Strong composition comes from understanding light, human movement, and patterns. Watch how the light falls, track a person's gestures, read where the emotion sits — then drop low, or shift your angle, to emphasize what matters. Observe, anticipate, then react. The watching is the work.</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made photograph often comes from engagement. Photography has nothing to do with photography — it has everything to do with how you engage with humanity. Even walking into a heavy, intimidating situation, you can set the fear aside and embrace play instead: interact openly, get close, and let scenes unfold. Connection makes the frame.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drill. Next time something catches your eye, do not take one shot and leave. Stay and make fifteen, twenty frames — and move your body for every one. Step left, drop low, get closer, shift right. Later, lay them side by side and find which position made the photograph. That's working the scene.</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Then study it like I study mine. Look at the full run, not just the keeper. Watch the scene get stronger frame by frame — the flat early shots, the reposition, the moment it clicks. Reading your own contact sheet teaches you how you make a photo, so next time you get there faster.</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balance to learn: don't overstay either. Sometimes the energy of a scene dies down, the light shifts, the moment passes. Trust your gut. Don't cling to a dead scene out of stubbornness — work it fully, then move to the next opportunity. Staying and knowing when to leave are the same skill.</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know how to work the scene — how to spot the raw potential in front of you and then build it into a real photograph through patience, positioning, and persistence. You'll stop praying for one lucky click and start making the frame happen.</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number-one mistake: one click and gone. You snap a quick grab shot and move on, leaving the real photograph behind — the one two minutes and three steps away. And its twin: standing flat-footed, shooting head-on from one spot. You forget photography is physical. If your first frames fall flat and you don't move, you've decided to settle.</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lesson — Lesson 012 — we honored the snapshot: loose, honest, unfiltered seeing. Keep that. But here we add the next move: once the snapshot shows you a scene worth having, you stay and work it. The found moment gives you the door; making the photograph is walking through it.</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Quick look ahead. In Lesson 014 we flip the coin: Juxtaposition &amp; Serendipity. Working the scene is the made side — but the street also hands you gifts you couldn't plan. Next we learn to let go, follow the light, and be ready when the universe drops two unrelated things into perfect alignment.</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The great photograph isn't found in one lucky click — it's made through patience, positioning, and persistence. Stay. Move your body. Push through the fear. Work the puzzle until the pieces lock. And remember the one line that matters most: don't leave the scene until the scene leaves you. Catch you next lesson.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there are huge misconceptions about the decisive moment. People picture a photographer clicking once and gliding away. I'm here to dispel that myth. Believe it and you'll quit on scenes right before they get good — you'll walk away from the photograph you came to make.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this is the difference between an okay snapshot and a frame that hits. The found moment is the seed; the made photograph is what you grow from it. The magic isn't in the one press of the shutter — it's in everything you do between the clicks to refine what's there.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Let's state the core rule plainly: don't leave the scene until the scene leaves you. A lot of my photographs came with lots of shutter presses and a lot of time spent. You stay, you keep looking, you keep pressing — until the energy genuinely dies, not until you get bored or nervous.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First of the three P's: patience. Sometimes you have to wait for the right moment. You set yourself up and you let the scene come to you. The picture doesn't show up on your schedule — so you hold, you watch, and you stay ready for the instant it finally aligns.</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Second P: positioning. Your physical relationship to the scene is everything. Photography is physical — move your body, drop low, step back, change your angle. Every small movement changes the composition drastically. The frame you want is often just two steps to the side of where you're standing.</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Third P: persistence. Keep shooting, keep adjusting, keep refining. Don't take one shot and move on — work the scene and find the best way to make the composition. Persistence isn't just one session, either. Sometimes you come back to a place week after week until it finally gives.</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how I think about it: photography is a visual puzzle. Your job is to find the pieces and put them together. Light, a gesture, a shape, a background — they're all scattered in front of you. Working the scene is the act of arranging yourself until those pieces lock into one frame.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3 · LEARNING TO SEE</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The Made vs the Found Photograph</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540-R0153789.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Visual Puzzle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Photography is a visual puzzle</a:t>
            </a:r>
          </a:p>
          <a:p>
            <a:pPr>
              <a:lnSpc>
                <a:spcPct val="125000"/>
              </a:lnSpc>
            </a:pPr>
            <a:r>
              <a:rPr sz="1700" b="0">
                <a:solidFill>
                  <a:srgbClr val="9A9A9A"/>
                </a:solidFill>
                <a:latin typeface="Arial"/>
              </a:rPr>
              <a:t>—  Find the pieces, fit them together</a:t>
            </a:r>
          </a:p>
          <a:p>
            <a:pPr>
              <a:lnSpc>
                <a:spcPct val="125000"/>
              </a:lnSpc>
            </a:pPr>
            <a:r>
              <a:rPr sz="1700" b="0">
                <a:solidFill>
                  <a:srgbClr val="9A9A9A"/>
                </a:solidFill>
                <a:latin typeface="Arial"/>
              </a:rPr>
              <a:t>—  You're assembling, not just capturing</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549-R015025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Return Until It Gives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Go back to a promising spot, again and again</a:t>
            </a:r>
          </a:p>
          <a:p>
            <a:pPr>
              <a:lnSpc>
                <a:spcPct val="125000"/>
              </a:lnSpc>
            </a:pPr>
            <a:r>
              <a:rPr sz="1700" b="0">
                <a:solidFill>
                  <a:srgbClr val="9A9A9A"/>
                </a:solidFill>
                <a:latin typeface="Arial"/>
              </a:rPr>
              <a:t>—  Most visits, nothing happens</a:t>
            </a:r>
          </a:p>
          <a:p>
            <a:pPr>
              <a:lnSpc>
                <a:spcPct val="125000"/>
              </a:lnSpc>
            </a:pPr>
            <a:r>
              <a:rPr sz="1700" b="0">
                <a:solidFill>
                  <a:srgbClr val="9A9A9A"/>
                </a:solidFill>
                <a:latin typeface="Arial"/>
              </a:rPr>
              <a:t>—  Courage, repetition, persistence</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552-R015001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Contact Sheet Tells the Story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First shots fall flat</a:t>
            </a:r>
          </a:p>
          <a:p>
            <a:pPr>
              <a:lnSpc>
                <a:spcPct val="125000"/>
              </a:lnSpc>
            </a:pPr>
            <a:r>
              <a:rPr sz="1700" b="0">
                <a:solidFill>
                  <a:srgbClr val="9A9A9A"/>
                </a:solidFill>
                <a:latin typeface="Arial"/>
              </a:rPr>
              <a:t>—  Reposition, change perspective</a:t>
            </a:r>
          </a:p>
          <a:p>
            <a:pPr>
              <a:lnSpc>
                <a:spcPct val="125000"/>
              </a:lnSpc>
            </a:pPr>
            <a:r>
              <a:rPr sz="1700" b="0">
                <a:solidFill>
                  <a:srgbClr val="9A9A9A"/>
                </a:solidFill>
                <a:latin typeface="Arial"/>
              </a:rPr>
              <a:t>—  The frame snaps into impact</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561-R014780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Sense It, Then Wait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pop of color and striking light</a:t>
            </a:r>
          </a:p>
          <a:p>
            <a:pPr>
              <a:lnSpc>
                <a:spcPct val="125000"/>
              </a:lnSpc>
            </a:pPr>
            <a:r>
              <a:rPr sz="1700" b="0">
                <a:solidFill>
                  <a:srgbClr val="9A9A9A"/>
                </a:solidFill>
                <a:latin typeface="Arial"/>
              </a:rPr>
              <a:t>—  Position carefully, wait for the moment</a:t>
            </a:r>
          </a:p>
          <a:p>
            <a:pPr>
              <a:lnSpc>
                <a:spcPct val="125000"/>
              </a:lnSpc>
            </a:pPr>
            <a:r>
              <a:rPr sz="1700" b="0">
                <a:solidFill>
                  <a:srgbClr val="9A9A9A"/>
                </a:solidFill>
                <a:latin typeface="Arial"/>
              </a:rPr>
              <a:t>—  The gesture lands, framed by light and shadow</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564-R014620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Play Reveals the Frame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Joke with your subject, build a connection</a:t>
            </a:r>
          </a:p>
          <a:p>
            <a:pPr>
              <a:lnSpc>
                <a:spcPct val="125000"/>
              </a:lnSpc>
            </a:pPr>
            <a:r>
              <a:rPr sz="1700" b="0">
                <a:solidFill>
                  <a:srgbClr val="9A9A9A"/>
                </a:solidFill>
                <a:latin typeface="Arial"/>
              </a:rPr>
              <a:t>—  Let the scene unfold naturally</a:t>
            </a:r>
          </a:p>
          <a:p>
            <a:pPr>
              <a:lnSpc>
                <a:spcPct val="125000"/>
              </a:lnSpc>
            </a:pPr>
            <a:r>
              <a:rPr sz="1700" b="0">
                <a:solidFill>
                  <a:srgbClr val="9A9A9A"/>
                </a:solidFill>
                <a:latin typeface="Arial"/>
              </a:rPr>
              <a:t>—  The best moment comes once they trust you</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57-R005158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Courage Comes From the Heart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Courage comes from cor — heart</a:t>
            </a:r>
          </a:p>
          <a:p>
            <a:pPr>
              <a:lnSpc>
                <a:spcPct val="125000"/>
              </a:lnSpc>
            </a:pPr>
            <a:r>
              <a:rPr sz="1700" b="0">
                <a:solidFill>
                  <a:srgbClr val="9A9A9A"/>
                </a:solidFill>
                <a:latin typeface="Arial"/>
              </a:rPr>
              <a:t>—  We all feel the fear at the shutter</a:t>
            </a:r>
          </a:p>
          <a:p>
            <a:pPr>
              <a:lnSpc>
                <a:spcPct val="125000"/>
              </a:lnSpc>
            </a:pPr>
            <a:r>
              <a:rPr sz="1700" b="0">
                <a:solidFill>
                  <a:srgbClr val="9A9A9A"/>
                </a:solidFill>
                <a:latin typeface="Arial"/>
              </a:rPr>
              <a:t>—  Pushing through fear makes the photo</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571-R014322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Observe Before You Make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Read light, human movement, patterns</a:t>
            </a:r>
          </a:p>
          <a:p>
            <a:pPr>
              <a:lnSpc>
                <a:spcPct val="125000"/>
              </a:lnSpc>
            </a:pPr>
            <a:r>
              <a:rPr sz="1700" b="0">
                <a:solidFill>
                  <a:srgbClr val="9A9A9A"/>
                </a:solidFill>
                <a:latin typeface="Arial"/>
              </a:rPr>
              <a:t>—  Anticipate where it's going</a:t>
            </a:r>
          </a:p>
          <a:p>
            <a:pPr>
              <a:lnSpc>
                <a:spcPct val="125000"/>
              </a:lnSpc>
            </a:pPr>
            <a:r>
              <a:rPr sz="1700" b="0">
                <a:solidFill>
                  <a:srgbClr val="9A9A9A"/>
                </a:solidFill>
                <a:latin typeface="Arial"/>
              </a:rPr>
              <a:t>—  Observe and react</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553-R0149625.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Engage, Don't Just Document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Photography is engaging with humanity, not just recording it</a:t>
            </a:r>
          </a:p>
          <a:p>
            <a:pPr>
              <a:lnSpc>
                <a:spcPct val="125000"/>
              </a:lnSpc>
            </a:pPr>
            <a:r>
              <a:rPr sz="1700" b="0">
                <a:solidFill>
                  <a:srgbClr val="9A9A9A"/>
                </a:solidFill>
                <a:latin typeface="Arial"/>
              </a:rPr>
              <a:t>—  Get close, interact openly</a:t>
            </a:r>
          </a:p>
          <a:p>
            <a:pPr>
              <a:lnSpc>
                <a:spcPct val="125000"/>
              </a:lnSpc>
            </a:pPr>
            <a:r>
              <a:rPr sz="1700" b="0">
                <a:solidFill>
                  <a:srgbClr val="9A9A9A"/>
                </a:solidFill>
                <a:latin typeface="Arial"/>
              </a:rPr>
              <a:t>—  Let scenes unfold naturally</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58-R002322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 One Scene Ten Ways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a scene with potential</a:t>
            </a:r>
          </a:p>
          <a:p>
            <a:pPr>
              <a:lnSpc>
                <a:spcPct val="125000"/>
              </a:lnSpc>
            </a:pPr>
            <a:r>
              <a:rPr sz="1700" b="0">
                <a:solidFill>
                  <a:srgbClr val="9A9A9A"/>
                </a:solidFill>
                <a:latin typeface="Arial"/>
              </a:rPr>
              <a:t>—  Shoot 15–20 frames, moving each time</a:t>
            </a:r>
          </a:p>
          <a:p>
            <a:pPr>
              <a:lnSpc>
                <a:spcPct val="125000"/>
              </a:lnSpc>
            </a:pPr>
            <a:r>
              <a:rPr sz="1700" b="0">
                <a:solidFill>
                  <a:srgbClr val="9A9A9A"/>
                </a:solidFill>
                <a:latin typeface="Arial"/>
              </a:rPr>
              <a:t>—  Compare: which position made it?</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585-R013371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Read Your Own Contact Sheet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Review the whole run, not just the keeper</a:t>
            </a:r>
          </a:p>
          <a:p>
            <a:pPr>
              <a:lnSpc>
                <a:spcPct val="125000"/>
              </a:lnSpc>
            </a:pPr>
            <a:r>
              <a:rPr sz="1700" b="0">
                <a:solidFill>
                  <a:srgbClr val="9A9A9A"/>
                </a:solidFill>
                <a:latin typeface="Arial"/>
              </a:rPr>
              <a:t>—  Watch how it got stronger</a:t>
            </a:r>
          </a:p>
          <a:p>
            <a:pPr>
              <a:lnSpc>
                <a:spcPct val="125000"/>
              </a:lnSpc>
            </a:pPr>
            <a:r>
              <a:rPr sz="1700" b="0">
                <a:solidFill>
                  <a:srgbClr val="9A9A9A"/>
                </a:solidFill>
                <a:latin typeface="Arial"/>
              </a:rPr>
              <a:t>—  Learn what your moves did</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707-R009125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You Make the Photo, You Don't Find 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single-click myth is wrong</a:t>
            </a:r>
          </a:p>
          <a:p>
            <a:pPr>
              <a:lnSpc>
                <a:spcPct val="125000"/>
              </a:lnSpc>
            </a:pPr>
            <a:r>
              <a:rPr sz="1700" b="0">
                <a:solidFill>
                  <a:srgbClr val="9A9A9A"/>
                </a:solidFill>
                <a:latin typeface="Arial"/>
              </a:rPr>
              <a:t>—  Strong frames are made, not stumbled on</a:t>
            </a:r>
          </a:p>
          <a:p>
            <a:pPr>
              <a:lnSpc>
                <a:spcPct val="125000"/>
              </a:lnSpc>
            </a:pPr>
            <a:r>
              <a:rPr sz="1700" b="0">
                <a:solidFill>
                  <a:srgbClr val="9A9A9A"/>
                </a:solidFill>
                <a:latin typeface="Arial"/>
              </a:rPr>
              <a:t>—  You stay until the scene gives</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PRACTICAL APPLICATION</a:t>
            </a:r>
          </a:p>
        </p:txBody>
      </p:sp>
      <p:pic>
        <p:nvPicPr>
          <p:cNvPr id="4" name="Picture 3" descr="587-R013297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Know When to Move 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energy dies, the light shifts</a:t>
            </a:r>
          </a:p>
          <a:p>
            <a:pPr>
              <a:lnSpc>
                <a:spcPct val="125000"/>
              </a:lnSpc>
            </a:pPr>
            <a:r>
              <a:rPr sz="1700" b="0">
                <a:solidFill>
                  <a:srgbClr val="9A9A9A"/>
                </a:solidFill>
                <a:latin typeface="Arial"/>
              </a:rPr>
              <a:t>—  Trust your gut</a:t>
            </a:r>
          </a:p>
          <a:p>
            <a:pPr>
              <a:lnSpc>
                <a:spcPct val="125000"/>
              </a:lnSpc>
            </a:pPr>
            <a:r>
              <a:rPr sz="1700" b="0">
                <a:solidFill>
                  <a:srgbClr val="9A9A9A"/>
                </a:solidFill>
                <a:latin typeface="Arial"/>
              </a:rPr>
              <a:t>—  Don't overstay — go find the next one</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61-R002273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One Click, Then Stand Still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Taking one shot and walking away</a:t>
            </a:r>
          </a:p>
          <a:p>
            <a:pPr>
              <a:lnSpc>
                <a:spcPct val="125000"/>
              </a:lnSpc>
            </a:pPr>
            <a:r>
              <a:rPr sz="1700" b="0">
                <a:solidFill>
                  <a:srgbClr val="9A9A9A"/>
                </a:solidFill>
                <a:latin typeface="Arial"/>
              </a:rPr>
              <a:t>—  Then shooting flat-footed, head-on</a:t>
            </a:r>
          </a:p>
          <a:p>
            <a:pPr>
              <a:lnSpc>
                <a:spcPct val="125000"/>
              </a:lnSpc>
            </a:pPr>
            <a:r>
              <a:rPr sz="1700" b="0">
                <a:solidFill>
                  <a:srgbClr val="9A9A9A"/>
                </a:solidFill>
                <a:latin typeface="Arial"/>
              </a:rPr>
              <a:t>—  Forgetting photography is physical</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427-R008719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Beyond the Snapshot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012 taught the snapshot's honesty</a:t>
            </a:r>
          </a:p>
          <a:p>
            <a:pPr>
              <a:lnSpc>
                <a:spcPct val="125000"/>
              </a:lnSpc>
            </a:pPr>
            <a:r>
              <a:rPr sz="1700" b="0">
                <a:solidFill>
                  <a:srgbClr val="9A9A9A"/>
                </a:solidFill>
                <a:latin typeface="Arial"/>
              </a:rPr>
              <a:t>—  This lesson adds the work after the snapshot</a:t>
            </a:r>
          </a:p>
          <a:p>
            <a:pPr>
              <a:lnSpc>
                <a:spcPct val="125000"/>
              </a:lnSpc>
            </a:pPr>
            <a:r>
              <a:rPr sz="1700" b="0">
                <a:solidFill>
                  <a:srgbClr val="9A9A9A"/>
                </a:solidFill>
                <a:latin typeface="Arial"/>
              </a:rPr>
              <a:t>—  Found and made, together</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586-R013347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Next: Juxtaposition &amp; Serendipity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Next: Juxtaposition &amp; Serendipity (Lesson 014)</a:t>
            </a:r>
          </a:p>
          <a:p>
            <a:pPr>
              <a:lnSpc>
                <a:spcPct val="125000"/>
              </a:lnSpc>
            </a:pPr>
            <a:r>
              <a:rPr sz="1700" b="0">
                <a:solidFill>
                  <a:srgbClr val="9A9A9A"/>
                </a:solidFill>
                <a:latin typeface="Arial"/>
              </a:rPr>
              <a:t>—  Working the scene meets letting go</a:t>
            </a:r>
          </a:p>
          <a:p>
            <a:pPr>
              <a:lnSpc>
                <a:spcPct val="125000"/>
              </a:lnSpc>
            </a:pPr>
            <a:r>
              <a:rPr sz="1700" b="0">
                <a:solidFill>
                  <a:srgbClr val="9A9A9A"/>
                </a:solidFill>
                <a:latin typeface="Arial"/>
              </a:rPr>
              <a:t>—  Prepared and open to surprise</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43-R005599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Don't Leave Till the Scene Leaves You</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Strong photos are made, not found</a:t>
            </a:r>
          </a:p>
          <a:p>
            <a:pPr>
              <a:lnSpc>
                <a:spcPct val="125000"/>
              </a:lnSpc>
            </a:pPr>
            <a:r>
              <a:rPr sz="1700" b="0">
                <a:solidFill>
                  <a:srgbClr val="9A9A9A"/>
                </a:solidFill>
                <a:latin typeface="Arial"/>
              </a:rPr>
              <a:t>—  Patience · positioning · persistence</a:t>
            </a:r>
          </a:p>
          <a:p>
            <a:pPr>
              <a:lnSpc>
                <a:spcPct val="125000"/>
              </a:lnSpc>
            </a:pPr>
            <a:r>
              <a:rPr sz="1700" b="0">
                <a:solidFill>
                  <a:srgbClr val="9A9A9A"/>
                </a:solidFill>
                <a:latin typeface="Arial"/>
              </a:rPr>
              <a:t>—  Don't leave the scene until the scene leaves you</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774-R008172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Learn to Work a Scene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Recognize a scene with potential</a:t>
            </a:r>
          </a:p>
          <a:p>
            <a:pPr>
              <a:lnSpc>
                <a:spcPct val="125000"/>
              </a:lnSpc>
            </a:pPr>
            <a:r>
              <a:rPr sz="1700" b="0">
                <a:solidFill>
                  <a:srgbClr val="9A9A9A"/>
                </a:solidFill>
                <a:latin typeface="Arial"/>
              </a:rPr>
              <a:t>—  Stay, move, and refine it into a frame</a:t>
            </a:r>
          </a:p>
          <a:p>
            <a:pPr>
              <a:lnSpc>
                <a:spcPct val="125000"/>
              </a:lnSpc>
            </a:pPr>
            <a:r>
              <a:rPr sz="1700" b="0">
                <a:solidFill>
                  <a:srgbClr val="9A9A9A"/>
                </a:solidFill>
                <a:latin typeface="Arial"/>
              </a:rPr>
              <a:t>—  Stop trusting the lucky single shot</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534-R01563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Decisive-Moment Myth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"one click and move on" idea is a myth</a:t>
            </a:r>
          </a:p>
          <a:p>
            <a:pPr>
              <a:lnSpc>
                <a:spcPct val="125000"/>
              </a:lnSpc>
            </a:pPr>
            <a:r>
              <a:rPr sz="1700" b="0">
                <a:solidFill>
                  <a:srgbClr val="9A9A9A"/>
                </a:solidFill>
                <a:latin typeface="Arial"/>
              </a:rPr>
              <a:t>—  It makes you leave too early</a:t>
            </a:r>
          </a:p>
          <a:p>
            <a:pPr>
              <a:lnSpc>
                <a:spcPct val="125000"/>
              </a:lnSpc>
            </a:pPr>
            <a:r>
              <a:rPr sz="1700" b="0">
                <a:solidFill>
                  <a:srgbClr val="9A9A9A"/>
                </a:solidFill>
                <a:latin typeface="Arial"/>
              </a:rPr>
              <a:t>—  The best moments come from staying</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797-R008025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Effort Is the Difference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found snapshot is a starting point</a:t>
            </a:r>
          </a:p>
          <a:p>
            <a:pPr>
              <a:lnSpc>
                <a:spcPct val="125000"/>
              </a:lnSpc>
            </a:pPr>
            <a:r>
              <a:rPr sz="1700" b="0">
                <a:solidFill>
                  <a:srgbClr val="9A9A9A"/>
                </a:solidFill>
                <a:latin typeface="Arial"/>
              </a:rPr>
              <a:t>—  A made photo is a refined one</a:t>
            </a:r>
          </a:p>
          <a:p>
            <a:pPr>
              <a:lnSpc>
                <a:spcPct val="125000"/>
              </a:lnSpc>
            </a:pPr>
            <a:r>
              <a:rPr sz="1700" b="0">
                <a:solidFill>
                  <a:srgbClr val="9A9A9A"/>
                </a:solidFill>
                <a:latin typeface="Arial"/>
              </a:rPr>
              <a:t>—  The work happens between the clicks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930-R0038783.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Don't Leave Till the Scene Leaves You</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leave the scene until the scene leaves you</a:t>
            </a:r>
          </a:p>
          <a:p>
            <a:pPr>
              <a:lnSpc>
                <a:spcPct val="125000"/>
              </a:lnSpc>
            </a:pPr>
            <a:r>
              <a:rPr sz="1700" b="0">
                <a:solidFill>
                  <a:srgbClr val="9A9A9A"/>
                </a:solidFill>
                <a:latin typeface="Arial"/>
              </a:rPr>
              <a:t>—  Exhaust the possibilities first</a:t>
            </a:r>
          </a:p>
          <a:p>
            <a:pPr>
              <a:lnSpc>
                <a:spcPct val="125000"/>
              </a:lnSpc>
            </a:pPr>
            <a:r>
              <a:rPr sz="1700" b="0">
                <a:solidFill>
                  <a:srgbClr val="9A9A9A"/>
                </a:solidFill>
                <a:latin typeface="Arial"/>
              </a:rPr>
              <a:t>—  Lots of clicks, lots of time</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997-R006580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Patience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Sometimes you just wait</a:t>
            </a:r>
          </a:p>
          <a:p>
            <a:pPr>
              <a:lnSpc>
                <a:spcPct val="125000"/>
              </a:lnSpc>
            </a:pPr>
            <a:r>
              <a:rPr sz="1700" b="0">
                <a:solidFill>
                  <a:srgbClr val="9A9A9A"/>
                </a:solidFill>
                <a:latin typeface="Arial"/>
              </a:rPr>
              <a:t>—  The right moment arrives, doesn't announce itself</a:t>
            </a:r>
          </a:p>
          <a:p>
            <a:pPr>
              <a:lnSpc>
                <a:spcPct val="125000"/>
              </a:lnSpc>
            </a:pPr>
            <a:r>
              <a:rPr sz="1700" b="0">
                <a:solidFill>
                  <a:srgbClr val="9A9A9A"/>
                </a:solidFill>
                <a:latin typeface="Arial"/>
              </a:rPr>
              <a:t>—  Hold your position</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186-R013798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Positioning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Your body is the composition tool</a:t>
            </a:r>
          </a:p>
          <a:p>
            <a:pPr>
              <a:lnSpc>
                <a:spcPct val="125000"/>
              </a:lnSpc>
            </a:pPr>
            <a:r>
              <a:rPr sz="1700" b="0">
                <a:solidFill>
                  <a:srgbClr val="9A9A9A"/>
                </a:solidFill>
                <a:latin typeface="Arial"/>
              </a:rPr>
              <a:t>—  A few steps changes everything</a:t>
            </a:r>
          </a:p>
          <a:p>
            <a:pPr>
              <a:lnSpc>
                <a:spcPct val="125000"/>
              </a:lnSpc>
            </a:pPr>
            <a:r>
              <a:rPr sz="1700" b="0">
                <a:solidFill>
                  <a:srgbClr val="9A9A9A"/>
                </a:solidFill>
                <a:latin typeface="Arial"/>
              </a:rPr>
              <a:t>—  Drop low, step back, shift right</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54-R0051939.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Persistence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Keep shooting, keep adjusting</a:t>
            </a:r>
          </a:p>
          <a:p>
            <a:pPr>
              <a:lnSpc>
                <a:spcPct val="125000"/>
              </a:lnSpc>
            </a:pPr>
            <a:r>
              <a:rPr sz="1700" b="0">
                <a:solidFill>
                  <a:srgbClr val="9A9A9A"/>
                </a:solidFill>
                <a:latin typeface="Arial"/>
              </a:rPr>
              <a:t>—  Come back again and again</a:t>
            </a:r>
          </a:p>
          <a:p>
            <a:pPr>
              <a:lnSpc>
                <a:spcPct val="125000"/>
              </a:lnSpc>
            </a:pPr>
            <a:r>
              <a:rPr sz="1700" b="0">
                <a:solidFill>
                  <a:srgbClr val="9A9A9A"/>
                </a:solidFill>
                <a:latin typeface="Arial"/>
              </a:rPr>
              <a:t>—  Refine, don't settle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