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Today we're talking about the snapshot aesthetic — and I want to flip your whole idea of it. The snapshot isn't the lazy photo, the throwaway photo. The snapshot is the honest photo. It's immediate, it's embodied, it's instinctive — and that's exactly why it matters.</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Do this long enough and the camera becomes an extension of your body and your eye. You no longer question why you're pressing the shutter — you simply know. You see something, you position your body, you feel how the photograph wants to live inside the four corners. That fluency is what the casual snapshot is really chasing.</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a word for you: motivation comes from movere — to move. If you want to feel instinct, walk. Don't stand there lining up perfection waiting for inspiration to strike. Nine times out of ten your gut beats your brain. So move your body, and when you feel the pull — click.</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what this looks like in practice. Take the same mundane lane near where you live — same boring street, every day. The challenge is to uplift that mundane into something greater. Stop meticulously composing. Let go, shoot it casual and fast — and the snapshot keeps finding things the careful frame would've walked right past.</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Take my own evolution. The switch to high-contrast black and white, the decision to shoot small JPEGs instead of RAW — that's all part of stripping down. By stripping to high-contrast black and white, you can create these abstractions of reality. It buys you speed and efficiency, which means you stay in the moment instead of obsessing over technical perfection.</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My favorite reframe: every day is Day One. Each time you go out, feel like an amateur picking up the camera for the first time. No preconceived ideas about what makes or breaks a photograph. That child-like, casual energy is the snapshot aesthetic — it lets life flow toward you instead of you hunting for shots.</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here's the payoff. Shooting this way isn't just fast — it's how your style actually emerges. When you press the shutter instinctively, your internal world surfaces. Over time, patterns appear, and that pattern is your voice. You can't manufacture it with an aesthetic trick. The snapshot reveals you, frame by frame.</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why I now treat photography as a visual diary. It's no longer about seeking — it's about flowing. I'm not putting on my "photographer hat" and hunting a theme. I'm simply living, and taking the camera for the ride. The casual snapshot weaves photography into your everyday life instead of standing apart from it.</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your drill — run it for seven days. Go out with no plan. No theme, no project, no "today I'm looking for." When you feel the pull, press the shutter immediately. No checking the back of the camera. No mid-walk critique. No replaying it in your head. Click, move, repeat. Train the reflex.</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set yourself up for it. Strip down: one camera, one lens, automatic mode, snap focus. Bake your contrast and your look into the camera so there's nothing to fix later. Kill every excuse to fiddle. The goal is a setup so frictionless that raising the camera and clicking is the only thing left to do.</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biggest mistake: chimping — checking the screen after every single frame. The second you stop to second-guess, the flow breaks and the next moment passes you by. Trust the click and keep walking. You evaluate later, at home, never out on the street. Out there, you only respond.</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know how to shoot like this on purpose — fast, loose, point-and-shoot, no fuss. You'll learn to strip the friction out of your process so instinct can take over. The casual snapshot isn't sloppy — it's a discipline. Let's get into it.</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other mistake — the opposite one: thinking casual means careless. This doesn't mean photograph randomly without understanding your gear. You still see, you still position your body, you still feel how the frame wants to exist. The looseness is trained. The snapshot is relaxed on the surface and razor-sharp underneath.</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builds straight on Lesson 011, Finding Beauty in the Mundane. There we learned to see the overlooked everyday — to uplift that boring lane into something greater. The snapshot aesthetic is the how: the fast, frictionless, gut-led way you actually catch that mundane beauty before it slips by. Seeing it and grabbing it are two halves of one move.</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Next up is Lesson 013, The Made vs the Found Photograph. Today's snapshot is the purest example of the found photo — instinctive, immediate, grabbed whole. Next lesson we'll set it against the made photo, where you work a scene and shape it over many frames. Two ways of shooting, both honest — and you'll need both.</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The snapshot isn't the careless photo — it's the honest one. Strip your setup bare, kill the friction, shoot first and think later, and trust that the gut beats the brain. Click, move, repeat — and over time the snapshots reveal who you really are. That's the aesthetic. Catch you next lesson.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why this matters. Overthinking causes delay. Delay creates hesitation. And hesitation kills instinct. The street moves at the speed of life — if you're standing there lining up perfection, the moment is already gone. The snapshot beats perfectionism because life doesn't wait.</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here's the deeper reason. When you shoot from the gut, without constructing a narrative, you make the unconscious conscious. The image reflects your internal state, not your concept. Polished photos perform; snapshots confess. That honesty is worth more than any "impressive" frame you ever forced.</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 here's the first principle, plain as it gets: shoot first, think later. When you see something, don't narrate it in your head. Don't ask if it's good. Click. Move on. Let the chips fall as they may. The evaluating comes way later — out on the street, your only job is to respond.</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snapshot aesthetic starts with stripping the practice bare. For me that's a Ricoh GR in my pocket, a fixed lens, a small JPEG with the contrast cranked to the maximum. I've stripped photography down to black and white — there is no going back. When the practice is this simple, instinct develops much faster.</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Counterintuitive truth: constraint liberates the instinct. Small camera, automatic mode, snap focus, no menu diving, no technical drama. The less friction in the way, the louder the gut gets. These limits aren't restrictions — they're permissions. When you remove the technical noise, instinct becomes inevitable.</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Build a workflow around speed and simplicity. Processing baked into the camera. No post. No fiddling. Loose framing right off the LCD — point and shoot. The whole rhythm becomes: raise the camera, click, move. These creative constraints make photography inevitable. That's the engine of the snapshot.</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you shoot from the gut, the image reflects your subconscious — everything you've lived flows through that split-second decision. That's why the snapshot matters: it's immediate, it's embodied, it's honest. You're not lining up a concept. You're letting your whole self answer in one click.</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3 · LEARNING TO SEE</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The Snapshot Aesthetic</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450-R007481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Emotion Lives in the Click</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image reflects your internal state</a:t>
            </a:r>
          </a:p>
          <a:p>
            <a:pPr>
              <a:lnSpc>
                <a:spcPct val="125000"/>
              </a:lnSpc>
            </a:pPr>
            <a:r>
              <a:rPr sz="1700" b="0">
                <a:solidFill>
                  <a:srgbClr val="9A9A9A"/>
                </a:solidFill>
                <a:latin typeface="Arial"/>
              </a:rPr>
              <a:t>—  Everything you've lived flows through the shutter</a:t>
            </a:r>
          </a:p>
          <a:p>
            <a:pPr>
              <a:lnSpc>
                <a:spcPct val="125000"/>
              </a:lnSpc>
            </a:pPr>
            <a:r>
              <a:rPr sz="1700" b="0">
                <a:solidFill>
                  <a:srgbClr val="9A9A9A"/>
                </a:solidFill>
                <a:latin typeface="Arial"/>
              </a:rPr>
              <a:t>—  It's immediate. It's embodied. It's honest.</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30-R003005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Camera as Extension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You stop questioning the shutter</a:t>
            </a:r>
          </a:p>
          <a:p>
            <a:pPr>
              <a:lnSpc>
                <a:spcPct val="125000"/>
              </a:lnSpc>
            </a:pPr>
            <a:r>
              <a:rPr sz="1700" b="0">
                <a:solidFill>
                  <a:srgbClr val="9A9A9A"/>
                </a:solidFill>
                <a:latin typeface="Arial"/>
              </a:rPr>
              <a:t>—  You see, you position, you feel the frame</a:t>
            </a:r>
          </a:p>
          <a:p>
            <a:pPr>
              <a:lnSpc>
                <a:spcPct val="125000"/>
              </a:lnSpc>
            </a:pPr>
            <a:r>
              <a:rPr sz="1700" b="0">
                <a:solidFill>
                  <a:srgbClr val="9A9A9A"/>
                </a:solidFill>
                <a:latin typeface="Arial"/>
              </a:rPr>
              <a:t>—  The camera becomes part of you</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83-R003475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Movement Creates the Moment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Motivation = movere = to move</a:t>
            </a:r>
          </a:p>
          <a:p>
            <a:pPr>
              <a:lnSpc>
                <a:spcPct val="125000"/>
              </a:lnSpc>
            </a:pPr>
            <a:r>
              <a:rPr sz="1700" b="0">
                <a:solidFill>
                  <a:srgbClr val="9A9A9A"/>
                </a:solidFill>
                <a:latin typeface="Arial"/>
              </a:rPr>
              <a:t>—  Walk to feel instinct, don't stand and wait</a:t>
            </a:r>
          </a:p>
          <a:p>
            <a:pPr>
              <a:lnSpc>
                <a:spcPct val="125000"/>
              </a:lnSpc>
            </a:pPr>
            <a:r>
              <a:rPr sz="1700" b="0">
                <a:solidFill>
                  <a:srgbClr val="9A9A9A"/>
                </a:solidFill>
                <a:latin typeface="Arial"/>
              </a:rPr>
              <a:t>—  Nine times out of ten, the gut beats the brain</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315-R017642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Casual Frame Finds More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Same humble lane, every single day</a:t>
            </a:r>
          </a:p>
          <a:p>
            <a:pPr>
              <a:lnSpc>
                <a:spcPct val="125000"/>
              </a:lnSpc>
            </a:pPr>
            <a:r>
              <a:rPr sz="1700" b="0">
                <a:solidFill>
                  <a:srgbClr val="9A9A9A"/>
                </a:solidFill>
                <a:latin typeface="Arial"/>
              </a:rPr>
              <a:t>—  The challenge: uplift the mundane</a:t>
            </a:r>
          </a:p>
          <a:p>
            <a:pPr>
              <a:lnSpc>
                <a:spcPct val="125000"/>
              </a:lnSpc>
            </a:pPr>
            <a:r>
              <a:rPr sz="1700" b="0">
                <a:solidFill>
                  <a:srgbClr val="9A9A9A"/>
                </a:solidFill>
                <a:latin typeface="Arial"/>
              </a:rPr>
              <a:t>—  Casual approach, elevated result</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819-R004635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Stripping to Black &amp; White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Switch to high-contrast B&amp;W, small JPEGs</a:t>
            </a:r>
          </a:p>
          <a:p>
            <a:pPr>
              <a:lnSpc>
                <a:spcPct val="125000"/>
              </a:lnSpc>
            </a:pPr>
            <a:r>
              <a:rPr sz="1700" b="0">
                <a:solidFill>
                  <a:srgbClr val="9A9A9A"/>
                </a:solidFill>
                <a:latin typeface="Arial"/>
              </a:rPr>
              <a:t>—  Abstractions of reality through stripping down</a:t>
            </a:r>
          </a:p>
          <a:p>
            <a:pPr>
              <a:lnSpc>
                <a:spcPct val="125000"/>
              </a:lnSpc>
            </a:pPr>
            <a:r>
              <a:rPr sz="1700" b="0">
                <a:solidFill>
                  <a:srgbClr val="9A9A9A"/>
                </a:solidFill>
                <a:latin typeface="Arial"/>
              </a:rPr>
              <a:t>—  Speed, efficiency, longevity</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83-R004211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Every Day Is Day One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Every day is Day One</a:t>
            </a:r>
          </a:p>
          <a:p>
            <a:pPr>
              <a:lnSpc>
                <a:spcPct val="125000"/>
              </a:lnSpc>
            </a:pPr>
            <a:r>
              <a:rPr sz="1700" b="0">
                <a:solidFill>
                  <a:srgbClr val="9A9A9A"/>
                </a:solidFill>
                <a:latin typeface="Arial"/>
              </a:rPr>
              <a:t>—  Pick up the camera like an amateur</a:t>
            </a:r>
          </a:p>
          <a:p>
            <a:pPr>
              <a:lnSpc>
                <a:spcPct val="125000"/>
              </a:lnSpc>
            </a:pPr>
            <a:r>
              <a:rPr sz="1700" b="0">
                <a:solidFill>
                  <a:srgbClr val="9A9A9A"/>
                </a:solidFill>
                <a:latin typeface="Arial"/>
              </a:rPr>
              <a:t>—  No preconceived ideas about what's "good"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832-R0078448.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Style Hides in the Snapshot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snapshot makes the unconscious conscious</a:t>
            </a:r>
          </a:p>
          <a:p>
            <a:pPr>
              <a:lnSpc>
                <a:spcPct val="125000"/>
              </a:lnSpc>
            </a:pPr>
            <a:r>
              <a:rPr sz="1700" b="0">
                <a:solidFill>
                  <a:srgbClr val="9A9A9A"/>
                </a:solidFill>
                <a:latin typeface="Arial"/>
              </a:rPr>
              <a:t>—  Repetition reveals the pattern — your voice</a:t>
            </a:r>
          </a:p>
          <a:p>
            <a:pPr>
              <a:lnSpc>
                <a:spcPct val="125000"/>
              </a:lnSpc>
            </a:pPr>
            <a:r>
              <a:rPr sz="1700" b="0">
                <a:solidFill>
                  <a:srgbClr val="9A9A9A"/>
                </a:solidFill>
                <a:latin typeface="Arial"/>
              </a:rPr>
              <a:t>—  You can't manufacture it</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MAIN TEACHING</a:t>
            </a:r>
          </a:p>
        </p:txBody>
      </p:sp>
      <p:pic>
        <p:nvPicPr>
          <p:cNvPr id="4" name="Picture 3" descr="839-R004527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Photography as a Visual Diary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No longer seeking — flowing</a:t>
            </a:r>
          </a:p>
          <a:p>
            <a:pPr>
              <a:lnSpc>
                <a:spcPct val="125000"/>
              </a:lnSpc>
            </a:pPr>
            <a:r>
              <a:rPr sz="1700" b="0">
                <a:solidFill>
                  <a:srgbClr val="9A9A9A"/>
                </a:solidFill>
                <a:latin typeface="Arial"/>
              </a:rPr>
              <a:t>—  The camera comes along for the ride</a:t>
            </a:r>
          </a:p>
          <a:p>
            <a:pPr>
              <a:lnSpc>
                <a:spcPct val="125000"/>
              </a:lnSpc>
            </a:pPr>
            <a:r>
              <a:rPr sz="1700" b="0">
                <a:solidFill>
                  <a:srgbClr val="9A9A9A"/>
                </a:solidFill>
                <a:latin typeface="Arial"/>
              </a:rPr>
              <a:t>—  Not separate from life — woven into it</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PRACTICAL APPLICATION</a:t>
            </a:r>
          </a:p>
        </p:txBody>
      </p:sp>
      <p:pic>
        <p:nvPicPr>
          <p:cNvPr id="4" name="Picture 3" descr="840-R004520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7-Day Snapshot Install</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Go out with no plan, no theme, no shot list</a:t>
            </a:r>
          </a:p>
          <a:p>
            <a:pPr>
              <a:lnSpc>
                <a:spcPct val="125000"/>
              </a:lnSpc>
            </a:pPr>
            <a:r>
              <a:rPr sz="1700" b="0">
                <a:solidFill>
                  <a:srgbClr val="9A9A9A"/>
                </a:solidFill>
                <a:latin typeface="Arial"/>
              </a:rPr>
              <a:t>—  When you feel the pull, shoot immediately</a:t>
            </a:r>
          </a:p>
          <a:p>
            <a:pPr>
              <a:lnSpc>
                <a:spcPct val="125000"/>
              </a:lnSpc>
            </a:pPr>
            <a:r>
              <a:rPr sz="1700" b="0">
                <a:solidFill>
                  <a:srgbClr val="9A9A9A"/>
                </a:solidFill>
                <a:latin typeface="Arial"/>
              </a:rPr>
              <a:t>—  No checking, no mid-walk critique</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844-R004508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Strip Your Setup Down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One camera, one lens, automatic, snap focus</a:t>
            </a:r>
          </a:p>
          <a:p>
            <a:pPr>
              <a:lnSpc>
                <a:spcPct val="125000"/>
              </a:lnSpc>
            </a:pPr>
            <a:r>
              <a:rPr sz="1700" b="0">
                <a:solidFill>
                  <a:srgbClr val="9A9A9A"/>
                </a:solidFill>
                <a:latin typeface="Arial"/>
              </a:rPr>
              <a:t>—  Bake your look into the camera</a:t>
            </a:r>
          </a:p>
          <a:p>
            <a:pPr>
              <a:lnSpc>
                <a:spcPct val="125000"/>
              </a:lnSpc>
            </a:pPr>
            <a:r>
              <a:rPr sz="1700" b="0">
                <a:solidFill>
                  <a:srgbClr val="9A9A9A"/>
                </a:solidFill>
                <a:latin typeface="Arial"/>
              </a:rPr>
              <a:t>—  Kill every excuse to fiddle</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455-R007124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Snapshot Is the Point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Not the careless photo — the honest one</a:t>
            </a:r>
          </a:p>
          <a:p>
            <a:pPr>
              <a:lnSpc>
                <a:spcPct val="125000"/>
              </a:lnSpc>
            </a:pPr>
            <a:r>
              <a:rPr sz="1700" b="0">
                <a:solidFill>
                  <a:srgbClr val="9A9A9A"/>
                </a:solidFill>
                <a:latin typeface="Arial"/>
              </a:rPr>
              <a:t>—  Immediate, embodied, instinctive</a:t>
            </a:r>
          </a:p>
          <a:p>
            <a:pPr>
              <a:lnSpc>
                <a:spcPct val="125000"/>
              </a:lnSpc>
            </a:pPr>
            <a:r>
              <a:rPr sz="1700" b="0">
                <a:solidFill>
                  <a:srgbClr val="9A9A9A"/>
                </a:solidFill>
                <a:latin typeface="Arial"/>
              </a:rPr>
              <a:t>—  The snapshot reveals you</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COMMON MISTAKES</a:t>
            </a:r>
          </a:p>
        </p:txBody>
      </p:sp>
      <p:pic>
        <p:nvPicPr>
          <p:cNvPr id="4" name="Picture 3" descr="846-R007793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Chimping and Second-Guessing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Don't check the LCD after every frame</a:t>
            </a:r>
          </a:p>
          <a:p>
            <a:pPr>
              <a:lnSpc>
                <a:spcPct val="125000"/>
              </a:lnSpc>
            </a:pPr>
            <a:r>
              <a:rPr sz="1700" b="0">
                <a:solidFill>
                  <a:srgbClr val="9A9A9A"/>
                </a:solidFill>
                <a:latin typeface="Arial"/>
              </a:rPr>
              <a:t>—  Second-guessing breaks the flow</a:t>
            </a:r>
          </a:p>
          <a:p>
            <a:pPr>
              <a:lnSpc>
                <a:spcPct val="125000"/>
              </a:lnSpc>
            </a:pPr>
            <a:r>
              <a:rPr sz="1700" b="0">
                <a:solidFill>
                  <a:srgbClr val="9A9A9A"/>
                </a:solidFill>
                <a:latin typeface="Arial"/>
              </a:rPr>
              <a:t>—  Trust the click, keep walking</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868-R004437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Mistaking Casual for Careless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Casual ≠ random or sloppy</a:t>
            </a:r>
          </a:p>
          <a:p>
            <a:pPr>
              <a:lnSpc>
                <a:spcPct val="125000"/>
              </a:lnSpc>
            </a:pPr>
            <a:r>
              <a:rPr sz="1700" b="0">
                <a:solidFill>
                  <a:srgbClr val="9A9A9A"/>
                </a:solidFill>
                <a:latin typeface="Arial"/>
              </a:rPr>
              <a:t>—  Still see, still position your body, still feel the frame</a:t>
            </a:r>
          </a:p>
          <a:p>
            <a:pPr>
              <a:lnSpc>
                <a:spcPct val="125000"/>
              </a:lnSpc>
            </a:pPr>
            <a:r>
              <a:rPr sz="1700" b="0">
                <a:solidFill>
                  <a:srgbClr val="9A9A9A"/>
                </a:solidFill>
                <a:latin typeface="Arial"/>
              </a:rPr>
              <a:t>—  Looseness is trained, not lazy</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RELATIONSHIP TO PREVIOUS</a:t>
            </a:r>
          </a:p>
        </p:txBody>
      </p:sp>
      <p:pic>
        <p:nvPicPr>
          <p:cNvPr id="4" name="Picture 3" descr="87-R004058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From the Mundane to the Snapshot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011 taught beauty in the mundane</a:t>
            </a:r>
          </a:p>
          <a:p>
            <a:pPr>
              <a:lnSpc>
                <a:spcPct val="125000"/>
              </a:lnSpc>
            </a:pPr>
            <a:r>
              <a:rPr sz="1700" b="0">
                <a:solidFill>
                  <a:srgbClr val="9A9A9A"/>
                </a:solidFill>
                <a:latin typeface="Arial"/>
              </a:rPr>
              <a:t>—  The snapshot is how you catch it</a:t>
            </a:r>
          </a:p>
          <a:p>
            <a:pPr>
              <a:lnSpc>
                <a:spcPct val="125000"/>
              </a:lnSpc>
            </a:pPr>
            <a:r>
              <a:rPr sz="1700" b="0">
                <a:solidFill>
                  <a:srgbClr val="9A9A9A"/>
                </a:solidFill>
                <a:latin typeface="Arial"/>
              </a:rPr>
              <a:t>—  Same humble subjects, faster hands</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UPCOMING</a:t>
            </a:r>
          </a:p>
        </p:txBody>
      </p:sp>
      <p:pic>
        <p:nvPicPr>
          <p:cNvPr id="4" name="Picture 3" descr="88-R015045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Found vs Made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Next: The Made vs the Found Photograph (Lesson 013)</a:t>
            </a:r>
          </a:p>
          <a:p>
            <a:pPr>
              <a:lnSpc>
                <a:spcPct val="125000"/>
              </a:lnSpc>
            </a:pPr>
            <a:r>
              <a:rPr sz="1700" b="0">
                <a:solidFill>
                  <a:srgbClr val="9A9A9A"/>
                </a:solidFill>
                <a:latin typeface="Arial"/>
              </a:rPr>
              <a:t>—  Snapshot = the found, instinctive frame</a:t>
            </a:r>
          </a:p>
          <a:p>
            <a:pPr>
              <a:lnSpc>
                <a:spcPct val="125000"/>
              </a:lnSpc>
            </a:pPr>
            <a:r>
              <a:rPr sz="1700" b="0">
                <a:solidFill>
                  <a:srgbClr val="9A9A9A"/>
                </a:solidFill>
                <a:latin typeface="Arial"/>
              </a:rPr>
              <a:t>—  Then: working a scene to make it</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884-R004374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Click, Move, Repeat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Shoot first, think later</a:t>
            </a:r>
          </a:p>
          <a:p>
            <a:pPr>
              <a:lnSpc>
                <a:spcPct val="125000"/>
              </a:lnSpc>
            </a:pPr>
            <a:r>
              <a:rPr sz="1700" b="0">
                <a:solidFill>
                  <a:srgbClr val="9A9A9A"/>
                </a:solidFill>
                <a:latin typeface="Arial"/>
              </a:rPr>
              <a:t>—  Strip the friction, trust the gut</a:t>
            </a:r>
          </a:p>
          <a:p>
            <a:pPr>
              <a:lnSpc>
                <a:spcPct val="125000"/>
              </a:lnSpc>
            </a:pPr>
            <a:r>
              <a:rPr sz="1700" b="0">
                <a:solidFill>
                  <a:srgbClr val="9A9A9A"/>
                </a:solidFill>
                <a:latin typeface="Arial"/>
              </a:rPr>
              <a:t>—  The snapshot reveals you</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46-R0055056.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You'll Walk Away With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Shoot fast, from the gut, no fuss</a:t>
            </a:r>
          </a:p>
          <a:p>
            <a:pPr>
              <a:lnSpc>
                <a:spcPct val="125000"/>
              </a:lnSpc>
            </a:pPr>
            <a:r>
              <a:rPr sz="1700" b="0">
                <a:solidFill>
                  <a:srgbClr val="9A9A9A"/>
                </a:solidFill>
                <a:latin typeface="Arial"/>
              </a:rPr>
              <a:t>—  Strip the friction out of your process</a:t>
            </a:r>
          </a:p>
          <a:p>
            <a:pPr>
              <a:lnSpc>
                <a:spcPct val="125000"/>
              </a:lnSpc>
            </a:pPr>
            <a:r>
              <a:rPr sz="1700" b="0">
                <a:solidFill>
                  <a:srgbClr val="9A9A9A"/>
                </a:solidFill>
                <a:latin typeface="Arial"/>
              </a:rPr>
              <a:t>—  Let casualness become honesty</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531-R0157296.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Perfectionism Kills the Moment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Overthinking causes delay</a:t>
            </a:r>
          </a:p>
          <a:p>
            <a:pPr>
              <a:lnSpc>
                <a:spcPct val="125000"/>
              </a:lnSpc>
            </a:pPr>
            <a:r>
              <a:rPr sz="1700" b="0">
                <a:solidFill>
                  <a:srgbClr val="9A9A9A"/>
                </a:solidFill>
                <a:latin typeface="Arial"/>
              </a:rPr>
              <a:t>—  Delay creates hesitation</a:t>
            </a:r>
          </a:p>
          <a:p>
            <a:pPr>
              <a:lnSpc>
                <a:spcPct val="125000"/>
              </a:lnSpc>
            </a:pPr>
            <a:r>
              <a:rPr sz="1700" b="0">
                <a:solidFill>
                  <a:srgbClr val="9A9A9A"/>
                </a:solidFill>
                <a:latin typeface="Arial"/>
              </a:rPr>
              <a:t>—  Hesitation kills instinct</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257-R019633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Casual Is Honest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Polish performs; the snapshot confesses</a:t>
            </a:r>
          </a:p>
          <a:p>
            <a:pPr>
              <a:lnSpc>
                <a:spcPct val="125000"/>
              </a:lnSpc>
            </a:pPr>
            <a:r>
              <a:rPr sz="1700" b="0">
                <a:solidFill>
                  <a:srgbClr val="9A9A9A"/>
                </a:solidFill>
                <a:latin typeface="Arial"/>
              </a:rPr>
              <a:t>—  Your subconscious surfaces in the click</a:t>
            </a:r>
          </a:p>
          <a:p>
            <a:pPr>
              <a:lnSpc>
                <a:spcPct val="125000"/>
              </a:lnSpc>
            </a:pPr>
            <a:r>
              <a:rPr sz="1700" b="0">
                <a:solidFill>
                  <a:srgbClr val="9A9A9A"/>
                </a:solidFill>
                <a:latin typeface="Arial"/>
              </a:rPr>
              <a:t>—  Honesty over impressiveness</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279-R012946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Shoot First, Think Later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Shoot first. Evaluate later.</a:t>
            </a:r>
          </a:p>
          <a:p>
            <a:pPr>
              <a:lnSpc>
                <a:spcPct val="125000"/>
              </a:lnSpc>
            </a:pPr>
            <a:r>
              <a:rPr sz="1700" b="0">
                <a:solidFill>
                  <a:srgbClr val="9A9A9A"/>
                </a:solidFill>
                <a:latin typeface="Arial"/>
              </a:rPr>
              <a:t>—  Don't narrate it in your head</a:t>
            </a:r>
          </a:p>
          <a:p>
            <a:pPr>
              <a:lnSpc>
                <a:spcPct val="125000"/>
              </a:lnSpc>
            </a:pPr>
            <a:r>
              <a:rPr sz="1700" b="0">
                <a:solidFill>
                  <a:srgbClr val="9A9A9A"/>
                </a:solidFill>
                <a:latin typeface="Arial"/>
              </a:rPr>
              <a:t>—  Click. Move on.</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28-R003361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Strip the Practice Bare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One camera, one lens, in your pocket</a:t>
            </a:r>
          </a:p>
          <a:p>
            <a:pPr>
              <a:lnSpc>
                <a:spcPct val="125000"/>
              </a:lnSpc>
            </a:pPr>
            <a:r>
              <a:rPr sz="1700" b="0">
                <a:solidFill>
                  <a:srgbClr val="9A9A9A"/>
                </a:solidFill>
                <a:latin typeface="Arial"/>
              </a:rPr>
              <a:t>—  Small JPEG, contrast cranked</a:t>
            </a:r>
          </a:p>
          <a:p>
            <a:pPr>
              <a:lnSpc>
                <a:spcPct val="125000"/>
              </a:lnSpc>
            </a:pPr>
            <a:r>
              <a:rPr sz="1700" b="0">
                <a:solidFill>
                  <a:srgbClr val="9A9A9A"/>
                </a:solidFill>
                <a:latin typeface="Arial"/>
              </a:rPr>
              <a:t>—  There is no going back</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287-R018690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Constraint Liberates Instinct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Automatic mode, snap focus, no menu diving</a:t>
            </a:r>
          </a:p>
          <a:p>
            <a:pPr>
              <a:lnSpc>
                <a:spcPct val="125000"/>
              </a:lnSpc>
            </a:pPr>
            <a:r>
              <a:rPr sz="1700" b="0">
                <a:solidFill>
                  <a:srgbClr val="9A9A9A"/>
                </a:solidFill>
                <a:latin typeface="Arial"/>
              </a:rPr>
              <a:t>—  The less friction, the louder the gut</a:t>
            </a:r>
          </a:p>
          <a:p>
            <a:pPr>
              <a:lnSpc>
                <a:spcPct val="125000"/>
              </a:lnSpc>
            </a:pPr>
            <a:r>
              <a:rPr sz="1700" b="0">
                <a:solidFill>
                  <a:srgbClr val="9A9A9A"/>
                </a:solidFill>
                <a:latin typeface="Arial"/>
              </a:rPr>
              <a:t>—  Limits are permissions, not restrictions</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299-R018269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Remove the Friction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No post-processing, no fiddling</a:t>
            </a:r>
          </a:p>
          <a:p>
            <a:pPr>
              <a:lnSpc>
                <a:spcPct val="125000"/>
              </a:lnSpc>
            </a:pPr>
            <a:r>
              <a:rPr sz="1700" b="0">
                <a:solidFill>
                  <a:srgbClr val="9A9A9A"/>
                </a:solidFill>
                <a:latin typeface="Arial"/>
              </a:rPr>
              <a:t>—  Processing baked into the camera</a:t>
            </a:r>
          </a:p>
          <a:p>
            <a:pPr>
              <a:lnSpc>
                <a:spcPct val="125000"/>
              </a:lnSpc>
            </a:pPr>
            <a:r>
              <a:rPr sz="1700" b="0">
                <a:solidFill>
                  <a:srgbClr val="9A9A9A"/>
                </a:solidFill>
                <a:latin typeface="Arial"/>
              </a:rPr>
              <a:t>—  Raise the camera. Click. Move.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