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get to the heart of seeing. Most people wait for the extraordinary to show up. I'm telling you the opposite: the ordinary, the mundane, the overlooked — that is the subject. The world around you is the canvas. You don't need a better street. You need better eyes.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my favorite frames of mind for this is the flaneur — the wanderer. Approaching life like a flaneur, I'm observing the overlooked details of everyday life. No destination, no agenda. Just drifting and paying attention. When you move through the world that way, the small stuff starts revealing itself.</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 me get concrete. You don't only photograph people. Capture the cigarette butts on the ground, the textures on walls, the random found objects — a discarded newspaper, a penny. Use the macro to get right in on the intricate details that would otherwise go completely unnoticed. Noticing the beauty in textures — that's mundane done right.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practice worth building. Shoot the same mundane lane every day — but make the challenge to uplift that mundane into something greater. Same lane, same light most mornings, and yet the goal is to find a new photograph in it. That repetition isn't boring; it's the discipline that sharpens the seeing.</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technique for it. Underexpose by a stop and you can lift one quiet moment out of a busy scene while crushing everything around it into black. Light is how you point at the mundane. Drop the exposure, kill the clutter, and suddenly an ordinary riverbank, a plain wall, a bare corner carries mystery.</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lot of mundane beauty only shows up once you simplify. My goal is to simplify — to hone in, isolate, and put order to the chaos through my frames. When you strip a frame down to one quiet element, the overlooked thing finally has room to speak. The mundane needs space to become beautiful.</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people ask what I shoot, my answer is simple: I photograph the mundane. I follow the light. Photography is drawing with light — phos, light; graphe, writing. But don't just record it — interpret it. With each click of the shutter, I try to abstract reality. I create my own world. The mundane is your raw material; bend it, make it yours. That's where personal style is born.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assignment, and it's the realest one I've got. Pick one mundane street near you — the most boring block you can think of. Shoot it every single day this week. Same street, no exceptions. Force yourself to find a new photograph each day. That constraint is how the seeing muscle grows.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drill: spend a whole walk shooting no people. Only the small, overlooked stuff — textures, cracks, a discarded object, a shaft of light on a wall. Get low, get close, use the macro. You'll be shocked how much was there the whole time, sitting in plain sight, waiting.</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make it a habit, not an event. Carry your camera on errands, wake up early, and embrace every chance to press the shutter. Stop overthinking and just shoot. Treat it like a workout — the person who shows up consistently sees the most progress. He who walks the most, shall win.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number one mistake: standing around waiting for something worthy to happen. That's the trap. If you're not photographing because you think nothing's interesting, the problem isn't the street — it's the perspective. Don't go searching for a better location. Build a better way of seeing the one you're on.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be able to walk the same dull street you've walked a hundred times and actually find something to photograph. You'll stop waiting for a dramatic moment to land in your lap, and start making the moment out of whatever's already there.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mistake, and I fall into it myself: over-thinking it. When you work that same mundane lane day after day, stop meticulously composing — let go. The mundane rewards looseness, not perfectionism. Strangle the frame chasing the "perfect" composition and you'll miss the quiet, alive thing that was actually there.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on Lesson 010, where we conquered fear on the street. Once the fear of shooting strangers stops gripping you, your eyes relax — and relaxed eyes are seeing eyes. You can't notice the beauty in a cigarette butt or a shaft of light while your heart's pounding. We cleared the fear; now we point that freedom at the ordinary.</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Coming up in Lesson 012, we take this seeing and lean all the way into the snapshot aesthetic — the loose, instinctive, un-fussy frame that the mundane practically begs for. Once you can see beauty in the ordinary, the snapshot is how you grab it without strangling it. Seeing first; then we learn to let go.</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world around you is the canvas — the mundane isn't the obstacle, it's the subject. Don't wait for the extraordinary; curiosity transforms the mundane into the magical. The simplest moments can become the most beautiful. Change your eyes, not your street. See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Can you walk the same mundane street every day and still find something to capture? That's the challenge — and it never ends. The simplest moments can become the most beautiful. Whether it's a busy city or a sleepy village, there is always, always something to photograph.</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let me reframe the excuse. If you're out there thinking there's nothing interesting around you, maybe it's time to change your perspective on how you view the world. Boredom isn't a property of the street — it's a setting in your own eyes. Fix the eyes, and the "boring" street comes alive.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let's get into the work. The job is to elevate the mundane and find meaning in the overlooked — to transform the ordinary into the extraordinary. It's not documentation; it's creation. You're not just recording that the thing exists. You lift it, give it weight, make the viewer stop. The attention you pay is what turns nothing into something.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whole magic of photography to me: finding extraordinary moments in the ordinary. People think the magic lives in some far-off, dramatic place. It doesn't. It's right in front of you, in the plainest scene on your block — waiting for someone with the eyes to notice it and the nerve to frame it.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mindset that unlocks it. When you approach the streets with no preconceived notions, the mundane becomes a source of endless fascination. The second you walk out already deciding "this neighborhood is boring," you've blinded yourself. Show up empty, curious, open — and the street fills back up.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kill the waiting game. Don't wait for extraordinary moments to arrive; instead, learn to find beauty in the ordinary. The extraordinary photographer isn't the one who stumbles onto crazy events — it's the one who can stand on the most ordinary corner and still come home with something.</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engine under all of this is curiosity. Curiosity transforms the mundane into the magical, turning the chaos of the street into your personal canvas. This isn't a metaphor — it's the technique. Wonder is what lets you see the photograph everyone else walks straight past.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3 · LEARNING TO SEE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Finding Beauty in the Mundane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612-R012101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Curiosity Is the Transformer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Curiosity transforms the mundane into the magical</a:t>
            </a:r>
          </a:p>
          <a:p>
            <a:pPr>
              <a:lnSpc>
                <a:spcPct val="125000"/>
              </a:lnSpc>
            </a:pPr>
            <a:r>
              <a:rPr sz="1700" b="0">
                <a:solidFill>
                  <a:srgbClr val="9A9A9A"/>
                </a:solidFill>
                <a:latin typeface="Arial"/>
              </a:rPr>
              <a:t>—  Wonder is the actual technique</a:t>
            </a:r>
          </a:p>
          <a:p>
            <a:pPr>
              <a:lnSpc>
                <a:spcPct val="125000"/>
              </a:lnSpc>
            </a:pPr>
            <a:r>
              <a:rPr sz="1700" b="0">
                <a:solidFill>
                  <a:srgbClr val="9A9A9A"/>
                </a:solidFill>
                <a:latin typeface="Arial"/>
              </a:rPr>
              <a:t>—  Let the world surprise you</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614-R012039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Become a Flaneur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Wander like a flaneur, observing</a:t>
            </a:r>
          </a:p>
          <a:p>
            <a:pPr>
              <a:lnSpc>
                <a:spcPct val="125000"/>
              </a:lnSpc>
            </a:pPr>
            <a:r>
              <a:rPr sz="1700" b="0">
                <a:solidFill>
                  <a:srgbClr val="9A9A9A"/>
                </a:solidFill>
                <a:latin typeface="Arial"/>
              </a:rPr>
              <a:t>—  Notice the overlooked details of daily life</a:t>
            </a:r>
          </a:p>
          <a:p>
            <a:pPr>
              <a:lnSpc>
                <a:spcPct val="125000"/>
              </a:lnSpc>
            </a:pPr>
            <a:r>
              <a:rPr sz="1700" b="0">
                <a:solidFill>
                  <a:srgbClr val="9A9A9A"/>
                </a:solidFill>
                <a:latin typeface="Arial"/>
              </a:rPr>
              <a:t>—  No destination, just attention</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43-R00267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Objects Left Behind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Cigarette butts, found objects, a stray penny</a:t>
            </a:r>
          </a:p>
          <a:p>
            <a:pPr>
              <a:lnSpc>
                <a:spcPct val="125000"/>
              </a:lnSpc>
            </a:pPr>
            <a:r>
              <a:rPr sz="1700" b="0">
                <a:solidFill>
                  <a:srgbClr val="9A9A9A"/>
                </a:solidFill>
                <a:latin typeface="Arial"/>
              </a:rPr>
              <a:t>—  Textures on walls, things left behind</a:t>
            </a:r>
          </a:p>
          <a:p>
            <a:pPr>
              <a:lnSpc>
                <a:spcPct val="125000"/>
              </a:lnSpc>
            </a:pPr>
            <a:r>
              <a:rPr sz="1700" b="0">
                <a:solidFill>
                  <a:srgbClr val="9A9A9A"/>
                </a:solidFill>
                <a:latin typeface="Arial"/>
              </a:rPr>
              <a:t>—  Get close — use the macro</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433-R00848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the Same Lane Daily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Return to one mundane lane, again and again</a:t>
            </a:r>
          </a:p>
          <a:p>
            <a:pPr>
              <a:lnSpc>
                <a:spcPct val="125000"/>
              </a:lnSpc>
            </a:pPr>
            <a:r>
              <a:rPr sz="1700" b="0">
                <a:solidFill>
                  <a:srgbClr val="9A9A9A"/>
                </a:solidFill>
                <a:latin typeface="Arial"/>
              </a:rPr>
              <a:t>—  The challenge: uplift it into something greater</a:t>
            </a:r>
          </a:p>
          <a:p>
            <a:pPr>
              <a:lnSpc>
                <a:spcPct val="125000"/>
              </a:lnSpc>
            </a:pPr>
            <a:r>
              <a:rPr sz="1700" b="0">
                <a:solidFill>
                  <a:srgbClr val="9A9A9A"/>
                </a:solidFill>
                <a:latin typeface="Arial"/>
              </a:rPr>
              <a:t>—  Repetition is the discipline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270-R013172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on the Overlooked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Underexpose a stop to isolate the moment</a:t>
            </a:r>
          </a:p>
          <a:p>
            <a:pPr>
              <a:lnSpc>
                <a:spcPct val="125000"/>
              </a:lnSpc>
            </a:pPr>
            <a:r>
              <a:rPr sz="1700" b="0">
                <a:solidFill>
                  <a:srgbClr val="9A9A9A"/>
                </a:solidFill>
                <a:latin typeface="Arial"/>
              </a:rPr>
              <a:t>—  Crush the unnecessary into shadow</a:t>
            </a:r>
          </a:p>
          <a:p>
            <a:pPr>
              <a:lnSpc>
                <a:spcPct val="125000"/>
              </a:lnSpc>
            </a:pPr>
            <a:r>
              <a:rPr sz="1700" b="0">
                <a:solidFill>
                  <a:srgbClr val="9A9A9A"/>
                </a:solidFill>
                <a:latin typeface="Arial"/>
              </a:rPr>
              <a:t>—  Let light pick the mundane subject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45-R002611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Simplify to See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Strip the frame down</a:t>
            </a:r>
          </a:p>
          <a:p>
            <a:pPr>
              <a:lnSpc>
                <a:spcPct val="125000"/>
              </a:lnSpc>
            </a:pPr>
            <a:r>
              <a:rPr sz="1700" b="0">
                <a:solidFill>
                  <a:srgbClr val="9A9A9A"/>
                </a:solidFill>
                <a:latin typeface="Arial"/>
              </a:rPr>
              <a:t>—  Put order to the chaos</a:t>
            </a:r>
          </a:p>
          <a:p>
            <a:pPr>
              <a:lnSpc>
                <a:spcPct val="125000"/>
              </a:lnSpc>
            </a:pPr>
            <a:r>
              <a:rPr sz="1700" b="0">
                <a:solidFill>
                  <a:srgbClr val="9A9A9A"/>
                </a:solidFill>
                <a:latin typeface="Arial"/>
              </a:rPr>
              <a:t>—  Simplicity reveals the overlooked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828-R007873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Follow Light, Build Your World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 photograph the mundane. I follow the light</a:t>
            </a:r>
          </a:p>
          <a:p>
            <a:pPr>
              <a:lnSpc>
                <a:spcPct val="125000"/>
              </a:lnSpc>
            </a:pPr>
            <a:r>
              <a:rPr sz="1700" b="0">
                <a:solidFill>
                  <a:srgbClr val="9A9A9A"/>
                </a:solidFill>
                <a:latin typeface="Arial"/>
              </a:rPr>
              <a:t>—  With each click, I try to abstract reality</a:t>
            </a:r>
          </a:p>
          <a:p>
            <a:pPr>
              <a:lnSpc>
                <a:spcPct val="125000"/>
              </a:lnSpc>
            </a:pPr>
            <a:r>
              <a:rPr sz="1700" b="0">
                <a:solidFill>
                  <a:srgbClr val="9A9A9A"/>
                </a:solidFill>
                <a:latin typeface="Arial"/>
              </a:rPr>
              <a:t>—  Interpretation over recording — that's style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PRACTICAL APPLICATION</a:t>
            </a:r>
          </a:p>
        </p:txBody>
      </p:sp>
      <p:pic>
        <p:nvPicPr>
          <p:cNvPr id="4" name="Picture 3" descr="47-R00549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Same-Street Challenge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boring block near home</a:t>
            </a:r>
          </a:p>
          <a:p>
            <a:pPr>
              <a:lnSpc>
                <a:spcPct val="125000"/>
              </a:lnSpc>
            </a:pPr>
            <a:r>
              <a:rPr sz="1700" b="0">
                <a:solidFill>
                  <a:srgbClr val="9A9A9A"/>
                </a:solidFill>
                <a:latin typeface="Arial"/>
              </a:rPr>
              <a:t>—  Shoot it daily for a week</a:t>
            </a:r>
          </a:p>
          <a:p>
            <a:pPr>
              <a:lnSpc>
                <a:spcPct val="125000"/>
              </a:lnSpc>
            </a:pPr>
            <a:r>
              <a:rPr sz="1700" b="0">
                <a:solidFill>
                  <a:srgbClr val="9A9A9A"/>
                </a:solidFill>
                <a:latin typeface="Arial"/>
              </a:rPr>
              <a:t>—  Force a new frame each day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481-R00627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Hunt the Small Stuff</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 textures, found objects, shadows</a:t>
            </a:r>
          </a:p>
          <a:p>
            <a:pPr>
              <a:lnSpc>
                <a:spcPct val="125000"/>
              </a:lnSpc>
            </a:pPr>
            <a:r>
              <a:rPr sz="1700" b="0">
                <a:solidFill>
                  <a:srgbClr val="9A9A9A"/>
                </a:solidFill>
                <a:latin typeface="Arial"/>
              </a:rPr>
              <a:t>—  Get low, get close, use macro</a:t>
            </a:r>
          </a:p>
          <a:p>
            <a:pPr>
              <a:lnSpc>
                <a:spcPct val="125000"/>
              </a:lnSpc>
            </a:pPr>
            <a:r>
              <a:rPr sz="1700" b="0">
                <a:solidFill>
                  <a:srgbClr val="9A9A9A"/>
                </a:solidFill>
                <a:latin typeface="Arial"/>
              </a:rPr>
              <a:t>—  A whole walk with no people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03-R005622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Show Up and Just Shoot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Carry the camera on every errand</a:t>
            </a:r>
          </a:p>
          <a:p>
            <a:pPr>
              <a:lnSpc>
                <a:spcPct val="125000"/>
              </a:lnSpc>
            </a:pPr>
            <a:r>
              <a:rPr sz="1700" b="0">
                <a:solidFill>
                  <a:srgbClr val="9A9A9A"/>
                </a:solidFill>
                <a:latin typeface="Arial"/>
              </a:rPr>
              <a:t>—  Stop overthinking and just shoot</a:t>
            </a:r>
          </a:p>
          <a:p>
            <a:pPr>
              <a:lnSpc>
                <a:spcPct val="125000"/>
              </a:lnSpc>
            </a:pPr>
            <a:r>
              <a:rPr sz="1700" b="0">
                <a:solidFill>
                  <a:srgbClr val="9A9A9A"/>
                </a:solidFill>
                <a:latin typeface="Arial"/>
              </a:rPr>
              <a:t>—  He who walks the most shall win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557-R01493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Ordinary Is the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mundane isn't the obstacle</a:t>
            </a:r>
          </a:p>
          <a:p>
            <a:pPr>
              <a:lnSpc>
                <a:spcPct val="125000"/>
              </a:lnSpc>
            </a:pPr>
            <a:r>
              <a:rPr sz="1700" b="0">
                <a:solidFill>
                  <a:srgbClr val="9A9A9A"/>
                </a:solidFill>
                <a:latin typeface="Arial"/>
              </a:rPr>
              <a:t>—  It's the whole canvas</a:t>
            </a:r>
          </a:p>
          <a:p>
            <a:pPr>
              <a:lnSpc>
                <a:spcPct val="125000"/>
              </a:lnSpc>
            </a:pPr>
            <a:r>
              <a:rPr sz="1700" b="0">
                <a:solidFill>
                  <a:srgbClr val="9A9A9A"/>
                </a:solidFill>
                <a:latin typeface="Arial"/>
              </a:rPr>
              <a:t>—  The world around you is the canvas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237-R0133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Waiting for "Something Worthy"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postpone shooting until it's "interesting"</a:t>
            </a:r>
          </a:p>
          <a:p>
            <a:pPr>
              <a:lnSpc>
                <a:spcPct val="125000"/>
              </a:lnSpc>
            </a:pPr>
            <a:r>
              <a:rPr sz="1700" b="0">
                <a:solidFill>
                  <a:srgbClr val="9A9A9A"/>
                </a:solidFill>
                <a:latin typeface="Arial"/>
              </a:rPr>
              <a:t>—  The wait is the trap</a:t>
            </a:r>
          </a:p>
          <a:p>
            <a:pPr>
              <a:lnSpc>
                <a:spcPct val="125000"/>
              </a:lnSpc>
            </a:pPr>
            <a:r>
              <a:rPr sz="1700" b="0">
                <a:solidFill>
                  <a:srgbClr val="9A9A9A"/>
                </a:solidFill>
                <a:latin typeface="Arial"/>
              </a:rPr>
              <a:t>—  Change perspective, not location</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242-R013276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Over-Composing the Ordinary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strangle the frame meticulously composing</a:t>
            </a:r>
          </a:p>
          <a:p>
            <a:pPr>
              <a:lnSpc>
                <a:spcPct val="125000"/>
              </a:lnSpc>
            </a:pPr>
            <a:r>
              <a:rPr sz="1700" b="0">
                <a:solidFill>
                  <a:srgbClr val="9A9A9A"/>
                </a:solidFill>
                <a:latin typeface="Arial"/>
              </a:rPr>
              <a:t>—  Let go — react</a:t>
            </a:r>
          </a:p>
          <a:p>
            <a:pPr>
              <a:lnSpc>
                <a:spcPct val="125000"/>
              </a:lnSpc>
            </a:pPr>
            <a:r>
              <a:rPr sz="1700" b="0">
                <a:solidFill>
                  <a:srgbClr val="9A9A9A"/>
                </a:solidFill>
                <a:latin typeface="Arial"/>
              </a:rPr>
              <a:t>—  Perfectionism kills the mundane moment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244-R02019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Fear to Freedom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010 cleared the fear</a:t>
            </a:r>
          </a:p>
          <a:p>
            <a:pPr>
              <a:lnSpc>
                <a:spcPct val="125000"/>
              </a:lnSpc>
            </a:pPr>
            <a:r>
              <a:rPr sz="1700" b="0">
                <a:solidFill>
                  <a:srgbClr val="9A9A9A"/>
                </a:solidFill>
                <a:latin typeface="Arial"/>
              </a:rPr>
              <a:t>—  Calm eyes can finally see</a:t>
            </a:r>
          </a:p>
          <a:p>
            <a:pPr>
              <a:lnSpc>
                <a:spcPct val="125000"/>
              </a:lnSpc>
            </a:pPr>
            <a:r>
              <a:rPr sz="1700" b="0">
                <a:solidFill>
                  <a:srgbClr val="9A9A9A"/>
                </a:solidFill>
                <a:latin typeface="Arial"/>
              </a:rPr>
              <a:t>—  Now we point that freedom at the ordinary</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252-R019852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Toward the Snapshot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The Snapshot Aesthetic (Lesson 012)</a:t>
            </a:r>
          </a:p>
          <a:p>
            <a:pPr>
              <a:lnSpc>
                <a:spcPct val="125000"/>
              </a:lnSpc>
            </a:pPr>
            <a:r>
              <a:rPr sz="1700" b="0">
                <a:solidFill>
                  <a:srgbClr val="9A9A9A"/>
                </a:solidFill>
                <a:latin typeface="Arial"/>
              </a:rPr>
              <a:t>—  The mundane begs for the loose, instinctive frame</a:t>
            </a:r>
          </a:p>
          <a:p>
            <a:pPr>
              <a:lnSpc>
                <a:spcPct val="125000"/>
              </a:lnSpc>
            </a:pPr>
            <a:r>
              <a:rPr sz="1700" b="0">
                <a:solidFill>
                  <a:srgbClr val="9A9A9A"/>
                </a:solidFill>
                <a:latin typeface="Arial"/>
              </a:rPr>
              <a:t>—  Seeing first, then letting go</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27-R00322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Canvas Is Everywhere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mundane is the subject, not the obstacle</a:t>
            </a:r>
          </a:p>
          <a:p>
            <a:pPr>
              <a:lnSpc>
                <a:spcPct val="125000"/>
              </a:lnSpc>
            </a:pPr>
            <a:r>
              <a:rPr sz="1700" b="0">
                <a:solidFill>
                  <a:srgbClr val="9A9A9A"/>
                </a:solidFill>
                <a:latin typeface="Arial"/>
              </a:rPr>
              <a:t>—  Curiosity transforms the mundane into the magical</a:t>
            </a:r>
          </a:p>
          <a:p>
            <a:pPr>
              <a:lnSpc>
                <a:spcPct val="125000"/>
              </a:lnSpc>
            </a:pPr>
            <a:r>
              <a:rPr sz="1700" b="0">
                <a:solidFill>
                  <a:srgbClr val="9A9A9A"/>
                </a:solidFill>
                <a:latin typeface="Arial"/>
              </a:rPr>
              <a:t>—  Change your eyes, not your street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575-R013895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Be Able to Do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Walk a boring street and see</a:t>
            </a:r>
          </a:p>
          <a:p>
            <a:pPr>
              <a:lnSpc>
                <a:spcPct val="125000"/>
              </a:lnSpc>
            </a:pPr>
            <a:r>
              <a:rPr sz="1700" b="0">
                <a:solidFill>
                  <a:srgbClr val="9A9A9A"/>
                </a:solidFill>
                <a:latin typeface="Arial"/>
              </a:rPr>
              <a:t>—  Elevate the ordinary into meaning</a:t>
            </a:r>
          </a:p>
          <a:p>
            <a:pPr>
              <a:lnSpc>
                <a:spcPct val="125000"/>
              </a:lnSpc>
            </a:pPr>
            <a:r>
              <a:rPr sz="1700" b="0">
                <a:solidFill>
                  <a:srgbClr val="9A9A9A"/>
                </a:solidFill>
                <a:latin typeface="Arial"/>
              </a:rPr>
              <a:t>—  Stop waiting for "something to happen"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590-R013214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There's Always Something to Shoot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simplest moments can become the most beautiful</a:t>
            </a:r>
          </a:p>
          <a:p>
            <a:pPr>
              <a:lnSpc>
                <a:spcPct val="125000"/>
              </a:lnSpc>
            </a:pPr>
            <a:r>
              <a:rPr sz="1700" b="0">
                <a:solidFill>
                  <a:srgbClr val="9A9A9A"/>
                </a:solidFill>
                <a:latin typeface="Arial"/>
              </a:rPr>
              <a:t>—  Nowhere is "nothing to photograph"</a:t>
            </a:r>
          </a:p>
          <a:p>
            <a:pPr>
              <a:lnSpc>
                <a:spcPct val="125000"/>
              </a:lnSpc>
            </a:pPr>
            <a:r>
              <a:rPr sz="1700" b="0">
                <a:solidFill>
                  <a:srgbClr val="9A9A9A"/>
                </a:solidFill>
                <a:latin typeface="Arial"/>
              </a:rPr>
              <a:t>—  The challenge is the whole game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599-R012871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Boredom Is a Perception Problem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"Nothing here" is a you problem</a:t>
            </a:r>
          </a:p>
          <a:p>
            <a:pPr>
              <a:lnSpc>
                <a:spcPct val="125000"/>
              </a:lnSpc>
            </a:pPr>
            <a:r>
              <a:rPr sz="1700" b="0">
                <a:solidFill>
                  <a:srgbClr val="9A9A9A"/>
                </a:solidFill>
                <a:latin typeface="Arial"/>
              </a:rPr>
              <a:t>—  Change your view, not your location</a:t>
            </a:r>
          </a:p>
          <a:p>
            <a:pPr>
              <a:lnSpc>
                <a:spcPct val="125000"/>
              </a:lnSpc>
            </a:pPr>
            <a:r>
              <a:rPr sz="1700" b="0">
                <a:solidFill>
                  <a:srgbClr val="9A9A9A"/>
                </a:solidFill>
                <a:latin typeface="Arial"/>
              </a:rPr>
              <a:t>—  The street is never the issue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6-R0039030.jpe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Elevate and Transform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document the ordinary — elevate it</a:t>
            </a:r>
          </a:p>
          <a:p>
            <a:pPr>
              <a:lnSpc>
                <a:spcPct val="125000"/>
              </a:lnSpc>
            </a:pPr>
            <a:r>
              <a:rPr sz="1700" b="0">
                <a:solidFill>
                  <a:srgbClr val="9A9A9A"/>
                </a:solidFill>
                <a:latin typeface="Arial"/>
              </a:rPr>
              <a:t>—  Transform the ordinary into the extraordinary</a:t>
            </a:r>
          </a:p>
          <a:p>
            <a:pPr>
              <a:lnSpc>
                <a:spcPct val="125000"/>
              </a:lnSpc>
            </a:pPr>
            <a:r>
              <a:rPr sz="1700" b="0">
                <a:solidFill>
                  <a:srgbClr val="9A9A9A"/>
                </a:solidFill>
                <a:latin typeface="Arial"/>
              </a:rPr>
              <a:t>—  Your attention does the lifting</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600-R01286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Magic Lives in the Ordinary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extraordinary moments in the ordinary</a:t>
            </a:r>
          </a:p>
          <a:p>
            <a:pPr>
              <a:lnSpc>
                <a:spcPct val="125000"/>
              </a:lnSpc>
            </a:pPr>
            <a:r>
              <a:rPr sz="1700" b="0">
                <a:solidFill>
                  <a:srgbClr val="9A9A9A"/>
                </a:solidFill>
                <a:latin typeface="Arial"/>
              </a:rPr>
              <a:t>—  The magic isn't somewhere else</a:t>
            </a:r>
          </a:p>
          <a:p>
            <a:pPr>
              <a:lnSpc>
                <a:spcPct val="125000"/>
              </a:lnSpc>
            </a:pPr>
            <a:r>
              <a:rPr sz="1700" b="0">
                <a:solidFill>
                  <a:srgbClr val="9A9A9A"/>
                </a:solidFill>
                <a:latin typeface="Arial"/>
              </a:rPr>
              <a:t>—  It's already in front of you</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605-R01256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Approach With No Preconceptions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Arrive with no preconceived notions</a:t>
            </a:r>
          </a:p>
          <a:p>
            <a:pPr>
              <a:lnSpc>
                <a:spcPct val="125000"/>
              </a:lnSpc>
            </a:pPr>
            <a:r>
              <a:rPr sz="1700" b="0">
                <a:solidFill>
                  <a:srgbClr val="9A9A9A"/>
                </a:solidFill>
                <a:latin typeface="Arial"/>
              </a:rPr>
              <a:t>—  Then the mundane becomes fascinating</a:t>
            </a:r>
          </a:p>
          <a:p>
            <a:pPr>
              <a:lnSpc>
                <a:spcPct val="125000"/>
              </a:lnSpc>
            </a:pPr>
            <a:r>
              <a:rPr sz="1700" b="0">
                <a:solidFill>
                  <a:srgbClr val="9A9A9A"/>
                </a:solidFill>
                <a:latin typeface="Arial"/>
              </a:rPr>
              <a:t>—  Don't decide it's boring before you look</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607-R012470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Don't Wait for the Extraordinary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wait for extraordinary moments</a:t>
            </a:r>
          </a:p>
          <a:p>
            <a:pPr>
              <a:lnSpc>
                <a:spcPct val="125000"/>
              </a:lnSpc>
            </a:pPr>
            <a:r>
              <a:rPr sz="1700" b="0">
                <a:solidFill>
                  <a:srgbClr val="9A9A9A"/>
                </a:solidFill>
                <a:latin typeface="Arial"/>
              </a:rPr>
              <a:t>—  Make the moment from what's here</a:t>
            </a:r>
          </a:p>
          <a:p>
            <a:pPr>
              <a:lnSpc>
                <a:spcPct val="125000"/>
              </a:lnSpc>
            </a:pPr>
            <a:r>
              <a:rPr sz="1700" b="0">
                <a:solidFill>
                  <a:srgbClr val="9A9A9A"/>
                </a:solidFill>
                <a:latin typeface="Arial"/>
              </a:rPr>
              <a:t>—  Find beauty in the ordinary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