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go straight at the thing that holds almost everybody back: fear. Street photography is intimidating because it's candid — pointing a camera at strangers is scary, especially early on. But here's the core truth: the more courage you display on the streets, the more interesting your photos become. Courage isn't something you're born with. It's something you build.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three, now we go candid. The trick I use: play the role of a tourist in your own hometown. Approach the streets with wonder and curiosity, wear a smile, enjoy your surroundings like you're seeing them for the first time. This mindset relaxes you — and when you're relaxed, you blend into the scene naturally and make candid images without drawing attention. Fear reads as suspicious; wonder reads as harmless.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need to be invisible, stealth is an art. The simplest move: use the LCD screen on the back of your camera. Walk around looking at the screen like you're shooting video or fiddling with settings. Act as if you're photographing whatever is in the background of people on the street. Avoid direct eye contact. That little bit of misdirection lets you get close — and close is where the good frames live.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gear itself is part of the courage equation. Switch to a small, compact camera and shoot strictly off the LCD screen, and confrontations become genuinely rare. A stealthy camera simply doesn't read as a threat the way a big rig with a long lens does. The smaller and quieter your camera, the less fear you generate in the people around you — and the less you carry yourself.</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fear underneath the fear: what if someone confronts me? First, it's rare. But if it happens, keep calm and have a quick, friendly conversation. Be honest and polite — tell them you're just taking photos as a student or a hobbyist, and offer to delete the picture if it makes them uncomfortable. The whole goal is to diffuse the situation quickly, no drama. Nine times out of ten, a calm and kind tone ends it right there.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heart of all of it: at its core, street photography requires courage. The most compelling images come from the moments you push past your comfort zone. The notion that "the closer, the better" holds true — proximity evokes a deeper sense of the human experience. Every great frame you'll ever make is sitting just past the spot where the fear told you to stop. Courage is literally how you get there.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courage isn't only mental — it's physical. Walk the streets with your head held high, chest open, shoulders back. Carry yourself with confidence and curiosity. This isn't just posture for show; your body teaches your mind. Move like you belong there, and you start to feel like you belong there. People respond to that energy — and the images you create will reflect that boldness right back at you.</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thing nobody tells beginners: fear shrinks with reps. Stay curious and embrace each new encounter on the street. Confidence and positivity help you engage with your environment — and they make you approachable, which makes everything easier. You don't conquer fear in one heroic moment. You wear it down, walk by walk, frame by frame, until one day you realize the wall that stopped you is barely a curb.</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and it's a ladder — climb it in order. This week, make self-portraits at home until the camera feels normal. Next, go ask strangers for portraits — bring an Instax and hand out prints. Only then move to candid work, playing the tourist with a smile. Each rung makes the next one possible. Don't skip to candid before you've warmed up the courage muscle.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a full walk shot entirely off the LCD screen, no viewfinder. Frame as if you're photographing whatever is behind your subject. The point isn't sneakiness for its own sake — it's lowering your own anxiety enough to get close. And push the proximity on purpose: each frame, take one step closer than feels comfortable. That single step is where the fear lives, and where the best photos are waiting.</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is shooting scared — hanging back across the street with a long lens, body tense, eyes darting. Ironically, that's what actually makes people suspicious of you. And worse, distance drains the human feeling right out of the frame. The photo of the fear is always a worse photo. Get closer, relax your body, and your work transforms.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real, step-by-step path out of the fear — not "just be brave," but an actual ladder you climb. You'll know how to warm up on yourself, ease in with portraits, go candid, stay stealthy when you need to, and stay calm if anyone ever questions you. The goal is simple: get you pressing that shutter button.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treating rejection like a catastrophe. Someone says no, or someone confronts you, and you put the camera away for the day — or for good. Don't. Learning to handle rejection gracefully is the whole point of the early portrait work. A no isn't a judgment of you; it's just a no. Stay calm, be kind, let it go, and keep walking. Courage means continuing.</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lesson stands on the shoulders of Lesson 009, Authenticity: Shoot for Yourself. When you let go of validation — of likes, trends, and other people's approval — a huge chunk of the fear simply evaporates, because you stop performing for an audience. Authenticity is the inner conviction; courage is that same conviction made physical on the street. Be the master of your own self first, and audacity follows.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the fear handled, you're free to actually look. Next up, Lesson 011: Finding Beauty in the Mundane. Courage is what gets you close enough to the ordinary — now we train the eye to find the magic hiding in it. This is where we close out the inner game and start turning that newfound boldness into a way of seeing the everyday world.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Conquering fear isn't a personality trait you either have or don't — it's a ladder you climb. Remind yourself your work matters. Warm up on yourself, ease in with portraits, go candid as a curious tourist, stay stealthy, and stay calm if anyone asks. Walk with your head high and your chest open. Because the more courage you display on the streets, the more interesting your photos become. Get close.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does this matter so much? Because the fear of confrontation or rejection is the single thing that holds you back from pressing the shutter. You can have the eye, the camera, the whole worldview — and still freeze at the decisive moment. Fear is the gate. Everything else in this course lives on the other side of it. So we deal with it now.</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encouraging part: street photography doesn't have to be the thing that scares you away. So many people quit before they ever really start, because that first wall of fear feels permanent. It isn't. With a few simple tips I'm about to give you, you keep pushing forward — and the wall gets lower every single time you walk out the door.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the mindset that makes all of this possible: recognize there is nothing wrong with what you're doing. Street photography is documenting the human experience — capturing moments that preserve a piece of history for future generations. Remind yourself your work is valuable. When you understand the importance of what you're doing, you carry yourself differently. Every time you press the shutter, you're adding to a visual record of the world as you see it.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one on the ladder: make self-portraits. To get comfortable on the streets, get comfortable with yourself in front of the camera first. Put yourself in front of the lens and you'll understand what it actually feels like to be photographed. That's powerful. And honestly — it's a reminder that you're beautiful, which is inspiring all on its own. Start at home, with the easiest subject you've got: you.</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self-portraits do more than build confidence — they build empathy. Once you know what it feels like to be on the other side of the lens, you approach strangers with more care, more warmth. You're not a sniper anymore; you're a fellow human who gets it. Confidence, empathy, and the practice of posing and seeing yourself through the lens — all of that flows straight into how you photograph other people.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two: street portraits. I believe making street portraits is one of the best ways to get started. You engage directly — you ask. And yes, sometimes people say no, but you'll be surprised how many say yes. This is where you learn to handle confrontation and rejection gracefully, where you build the social skills and the courage that candid work will later demand of you.</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move I swear by for those first few weeks: bring an Instax camera. After you make someone's portrait, you hand them a print right there on the spot. It completely changes the encounter — suddenly you're giving, not taking. That small gesture goes a long way toward building trust and confidence, both theirs and yours. It turns a scary ask into a gift.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2 · THE INNER GAME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Conquer Fear on the Street</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371-R01076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Instax Trick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an Instax your first few weeks</a:t>
            </a:r>
          </a:p>
          <a:p>
            <a:pPr>
              <a:lnSpc>
                <a:spcPct val="125000"/>
              </a:lnSpc>
            </a:pPr>
            <a:r>
              <a:rPr sz="1700" b="0">
                <a:solidFill>
                  <a:srgbClr val="9A9A9A"/>
                </a:solidFill>
                <a:latin typeface="Arial"/>
              </a:rPr>
              <a:t>—  Hand them a print on the spot</a:t>
            </a:r>
          </a:p>
          <a:p>
            <a:pPr>
              <a:lnSpc>
                <a:spcPct val="125000"/>
              </a:lnSpc>
            </a:pPr>
            <a:r>
              <a:rPr sz="1700" b="0">
                <a:solidFill>
                  <a:srgbClr val="9A9A9A"/>
                </a:solidFill>
                <a:latin typeface="Arial"/>
              </a:rPr>
              <a:t>—  A small gesture that builds trust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373-R01073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a Tourist at Home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Play the role of a tourist</a:t>
            </a:r>
          </a:p>
          <a:p>
            <a:pPr>
              <a:lnSpc>
                <a:spcPct val="125000"/>
              </a:lnSpc>
            </a:pPr>
            <a:r>
              <a:rPr sz="1700" b="0">
                <a:solidFill>
                  <a:srgbClr val="9A9A9A"/>
                </a:solidFill>
                <a:latin typeface="Arial"/>
              </a:rPr>
              <a:t>—  Wonder, curiosity, a real smile</a:t>
            </a:r>
          </a:p>
          <a:p>
            <a:pPr>
              <a:lnSpc>
                <a:spcPct val="125000"/>
              </a:lnSpc>
            </a:pPr>
            <a:r>
              <a:rPr sz="1700" b="0">
                <a:solidFill>
                  <a:srgbClr val="9A9A9A"/>
                </a:solidFill>
                <a:latin typeface="Arial"/>
              </a:rPr>
              <a:t>—  Relax, and you blend right in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375-R01068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How to Be Stealthy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Use the LCD, not the viewfinder</a:t>
            </a:r>
          </a:p>
          <a:p>
            <a:pPr>
              <a:lnSpc>
                <a:spcPct val="125000"/>
              </a:lnSpc>
            </a:pPr>
            <a:r>
              <a:rPr sz="1700" b="0">
                <a:solidFill>
                  <a:srgbClr val="9A9A9A"/>
                </a:solidFill>
                <a:latin typeface="Arial"/>
              </a:rPr>
              <a:t>—  Look like you're shooting the background</a:t>
            </a:r>
          </a:p>
          <a:p>
            <a:pPr>
              <a:lnSpc>
                <a:spcPct val="125000"/>
              </a:lnSpc>
            </a:pPr>
            <a:r>
              <a:rPr sz="1700" b="0">
                <a:solidFill>
                  <a:srgbClr val="9A9A9A"/>
                </a:solidFill>
                <a:latin typeface="Arial"/>
              </a:rPr>
              <a:t>—  Avoid direct eye contact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381-R010174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Compact Camera Disappears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small, quiet camera changes everything</a:t>
            </a:r>
          </a:p>
          <a:p>
            <a:pPr>
              <a:lnSpc>
                <a:spcPct val="125000"/>
              </a:lnSpc>
            </a:pPr>
            <a:r>
              <a:rPr sz="1700" b="0">
                <a:solidFill>
                  <a:srgbClr val="9A9A9A"/>
                </a:solidFill>
                <a:latin typeface="Arial"/>
              </a:rPr>
              <a:t>—  Confrontations grow rare</a:t>
            </a:r>
          </a:p>
          <a:p>
            <a:pPr>
              <a:lnSpc>
                <a:spcPct val="125000"/>
              </a:lnSpc>
            </a:pPr>
            <a:r>
              <a:rPr sz="1700" b="0">
                <a:solidFill>
                  <a:srgbClr val="9A9A9A"/>
                </a:solidFill>
                <a:latin typeface="Arial"/>
              </a:rPr>
              <a:t>—  Less gear, less suspicion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382-R01013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If You Get Confronted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Confrontation is rare — stay calm</a:t>
            </a:r>
          </a:p>
          <a:p>
            <a:pPr>
              <a:lnSpc>
                <a:spcPct val="125000"/>
              </a:lnSpc>
            </a:pPr>
            <a:r>
              <a:rPr sz="1700" b="0">
                <a:solidFill>
                  <a:srgbClr val="9A9A9A"/>
                </a:solidFill>
                <a:latin typeface="Arial"/>
              </a:rPr>
              <a:t>—  Be honest and polite, student or hobbyist</a:t>
            </a:r>
          </a:p>
          <a:p>
            <a:pPr>
              <a:lnSpc>
                <a:spcPct val="125000"/>
              </a:lnSpc>
            </a:pPr>
            <a:r>
              <a:rPr sz="1700" b="0">
                <a:solidFill>
                  <a:srgbClr val="9A9A9A"/>
                </a:solidFill>
                <a:latin typeface="Arial"/>
              </a:rPr>
              <a:t>—  Offer to delete; diffuse fast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383-R01012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Courage Is the Whole Game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more courage, the more interesting</a:t>
            </a:r>
          </a:p>
          <a:p>
            <a:pPr>
              <a:lnSpc>
                <a:spcPct val="125000"/>
              </a:lnSpc>
            </a:pPr>
            <a:r>
              <a:rPr sz="1700" b="0">
                <a:solidFill>
                  <a:srgbClr val="9A9A9A"/>
                </a:solidFill>
                <a:latin typeface="Arial"/>
              </a:rPr>
              <a:t>—  The closer, the better</a:t>
            </a:r>
          </a:p>
          <a:p>
            <a:pPr>
              <a:lnSpc>
                <a:spcPct val="125000"/>
              </a:lnSpc>
            </a:pPr>
            <a:r>
              <a:rPr sz="1700" b="0">
                <a:solidFill>
                  <a:srgbClr val="9A9A9A"/>
                </a:solidFill>
                <a:latin typeface="Arial"/>
              </a:rPr>
              <a:t>—  Proximity evokes the human experience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73-R01394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Carry Yourself With Confidence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Head held high, chest open, shoulders back</a:t>
            </a:r>
          </a:p>
          <a:p>
            <a:pPr>
              <a:lnSpc>
                <a:spcPct val="125000"/>
              </a:lnSpc>
            </a:pPr>
            <a:r>
              <a:rPr sz="1700" b="0">
                <a:solidFill>
                  <a:srgbClr val="9A9A9A"/>
                </a:solidFill>
                <a:latin typeface="Arial"/>
              </a:rPr>
              <a:t>—  Confidence and curiosity, together</a:t>
            </a:r>
          </a:p>
          <a:p>
            <a:pPr>
              <a:lnSpc>
                <a:spcPct val="125000"/>
              </a:lnSpc>
            </a:pPr>
            <a:r>
              <a:rPr sz="1700" b="0">
                <a:solidFill>
                  <a:srgbClr val="9A9A9A"/>
                </a:solidFill>
                <a:latin typeface="Arial"/>
              </a:rPr>
              <a:t>—  Your body teaches your mind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31-R00784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Fear Shrinks With Reps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 curious, embrace each encounter</a:t>
            </a:r>
          </a:p>
          <a:p>
            <a:pPr>
              <a:lnSpc>
                <a:spcPct val="125000"/>
              </a:lnSpc>
            </a:pPr>
            <a:r>
              <a:rPr sz="1700" b="0">
                <a:solidFill>
                  <a:srgbClr val="9A9A9A"/>
                </a:solidFill>
                <a:latin typeface="Arial"/>
              </a:rPr>
              <a:t>—  Every walk lowers the wall</a:t>
            </a:r>
          </a:p>
          <a:p>
            <a:pPr>
              <a:lnSpc>
                <a:spcPct val="125000"/>
              </a:lnSpc>
            </a:pPr>
            <a:r>
              <a:rPr sz="1700" b="0">
                <a:solidFill>
                  <a:srgbClr val="9A9A9A"/>
                </a:solidFill>
                <a:latin typeface="Arial"/>
              </a:rPr>
              <a:t>—  Positivity makes you approachable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46-R010106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Climb the Ladder in Order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Week 1: self-portraits at home</a:t>
            </a:r>
          </a:p>
          <a:p>
            <a:pPr>
              <a:lnSpc>
                <a:spcPct val="125000"/>
              </a:lnSpc>
            </a:pPr>
            <a:r>
              <a:rPr sz="1700" b="0">
                <a:solidFill>
                  <a:srgbClr val="9A9A9A"/>
                </a:solidFill>
                <a:latin typeface="Arial"/>
              </a:rPr>
              <a:t>—  Then: street portraits with an Instax</a:t>
            </a:r>
          </a:p>
          <a:p>
            <a:pPr>
              <a:lnSpc>
                <a:spcPct val="125000"/>
              </a:lnSpc>
            </a:pPr>
            <a:r>
              <a:rPr sz="1700" b="0">
                <a:solidFill>
                  <a:srgbClr val="9A9A9A"/>
                </a:solidFill>
                <a:latin typeface="Arial"/>
              </a:rPr>
              <a:t>—  Then: candid as a relaxed tourist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132-R00059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Stealth Drill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a whole walk off the LCD</a:t>
            </a:r>
          </a:p>
          <a:p>
            <a:pPr>
              <a:lnSpc>
                <a:spcPct val="125000"/>
              </a:lnSpc>
            </a:pPr>
            <a:r>
              <a:rPr sz="1700" b="0">
                <a:solidFill>
                  <a:srgbClr val="9A9A9A"/>
                </a:solidFill>
                <a:latin typeface="Arial"/>
              </a:rPr>
              <a:t>—  "Aim" at the background, not the person</a:t>
            </a:r>
          </a:p>
          <a:p>
            <a:pPr>
              <a:lnSpc>
                <a:spcPct val="125000"/>
              </a:lnSpc>
            </a:pPr>
            <a:r>
              <a:rPr sz="1700" b="0">
                <a:solidFill>
                  <a:srgbClr val="9A9A9A"/>
                </a:solidFill>
                <a:latin typeface="Arial"/>
              </a:rPr>
              <a:t>—  Practice getting one step closer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33-R00586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Courage Makes the Photo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fear is real — and beatable</a:t>
            </a:r>
          </a:p>
          <a:p>
            <a:pPr>
              <a:lnSpc>
                <a:spcPct val="125000"/>
              </a:lnSpc>
            </a:pPr>
            <a:r>
              <a:rPr sz="1700" b="0">
                <a:solidFill>
                  <a:srgbClr val="9A9A9A"/>
                </a:solidFill>
                <a:latin typeface="Arial"/>
              </a:rPr>
              <a:t>—  Courage is a skill, not a gift</a:t>
            </a:r>
          </a:p>
          <a:p>
            <a:pPr>
              <a:lnSpc>
                <a:spcPct val="125000"/>
              </a:lnSpc>
            </a:pPr>
            <a:r>
              <a:rPr sz="1700" b="0">
                <a:solidFill>
                  <a:srgbClr val="9A9A9A"/>
                </a:solidFill>
                <a:latin typeface="Arial"/>
              </a:rPr>
              <a:t>—  The closer, the better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730-R00881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Scared and Far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Long lens from across the street</a:t>
            </a:r>
          </a:p>
          <a:p>
            <a:pPr>
              <a:lnSpc>
                <a:spcPct val="125000"/>
              </a:lnSpc>
            </a:pPr>
            <a:r>
              <a:rPr sz="1700" b="0">
                <a:solidFill>
                  <a:srgbClr val="9A9A9A"/>
                </a:solidFill>
                <a:latin typeface="Arial"/>
              </a:rPr>
              <a:t>—  Tense body, darting eyes = suspicious</a:t>
            </a:r>
          </a:p>
          <a:p>
            <a:pPr>
              <a:lnSpc>
                <a:spcPct val="125000"/>
              </a:lnSpc>
            </a:pPr>
            <a:r>
              <a:rPr sz="1700" b="0">
                <a:solidFill>
                  <a:srgbClr val="9A9A9A"/>
                </a:solidFill>
                <a:latin typeface="Arial"/>
              </a:rPr>
              <a:t>—  Distance kills the human feeling</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65-R001469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Letting One "No" Stop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Rejection is part of the practice</a:t>
            </a:r>
          </a:p>
          <a:p>
            <a:pPr>
              <a:lnSpc>
                <a:spcPct val="125000"/>
              </a:lnSpc>
            </a:pPr>
            <a:r>
              <a:rPr sz="1700" b="0">
                <a:solidFill>
                  <a:srgbClr val="9A9A9A"/>
                </a:solidFill>
                <a:latin typeface="Arial"/>
              </a:rPr>
              <a:t>—  One no isn't a verdict on you</a:t>
            </a:r>
          </a:p>
          <a:p>
            <a:pPr>
              <a:lnSpc>
                <a:spcPct val="125000"/>
              </a:lnSpc>
            </a:pPr>
            <a:r>
              <a:rPr sz="1700" b="0">
                <a:solidFill>
                  <a:srgbClr val="9A9A9A"/>
                </a:solidFill>
                <a:latin typeface="Arial"/>
              </a:rPr>
              <a:t>—  Let it go, keep walking, keep shooting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331-R01679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Authenticity to Audacity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Builds on Lesson 009 — Authenticity</a:t>
            </a:r>
          </a:p>
          <a:p>
            <a:pPr>
              <a:lnSpc>
                <a:spcPct val="125000"/>
              </a:lnSpc>
            </a:pPr>
            <a:r>
              <a:rPr sz="1700" b="0">
                <a:solidFill>
                  <a:srgbClr val="9A9A9A"/>
                </a:solidFill>
                <a:latin typeface="Arial"/>
              </a:rPr>
              <a:t>—  Shooting for yourself kills the fear of judgment</a:t>
            </a:r>
          </a:p>
          <a:p>
            <a:pPr>
              <a:lnSpc>
                <a:spcPct val="125000"/>
              </a:lnSpc>
            </a:pPr>
            <a:r>
              <a:rPr sz="1700" b="0">
                <a:solidFill>
                  <a:srgbClr val="9A9A9A"/>
                </a:solidFill>
                <a:latin typeface="Arial"/>
              </a:rPr>
              <a:t>—  Inner conviction becomes outer courage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416-R00915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Now Go Find the Magic</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Finding Beauty in the Mundane (Lesson 011)</a:t>
            </a:r>
          </a:p>
          <a:p>
            <a:pPr>
              <a:lnSpc>
                <a:spcPct val="125000"/>
              </a:lnSpc>
            </a:pPr>
            <a:r>
              <a:rPr sz="1700" b="0">
                <a:solidFill>
                  <a:srgbClr val="9A9A9A"/>
                </a:solidFill>
                <a:latin typeface="Arial"/>
              </a:rPr>
              <a:t>—  Courage gets you close; vision finds the photo</a:t>
            </a:r>
          </a:p>
          <a:p>
            <a:pPr>
              <a:lnSpc>
                <a:spcPct val="125000"/>
              </a:lnSpc>
            </a:pPr>
            <a:r>
              <a:rPr sz="1700" b="0">
                <a:solidFill>
                  <a:srgbClr val="9A9A9A"/>
                </a:solidFill>
                <a:latin typeface="Arial"/>
              </a:rPr>
              <a:t>—  We leave the inner game for seeing</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18-R01638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Climb the Ladder, Get Close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work matters — own it</a:t>
            </a:r>
          </a:p>
          <a:p>
            <a:pPr>
              <a:lnSpc>
                <a:spcPct val="125000"/>
              </a:lnSpc>
            </a:pPr>
            <a:r>
              <a:rPr sz="1700" b="0">
                <a:solidFill>
                  <a:srgbClr val="9A9A9A"/>
                </a:solidFill>
                <a:latin typeface="Arial"/>
              </a:rPr>
              <a:t>—  Self → portrait → candid → stealth → calm</a:t>
            </a:r>
          </a:p>
          <a:p>
            <a:pPr>
              <a:lnSpc>
                <a:spcPct val="125000"/>
              </a:lnSpc>
            </a:pPr>
            <a:r>
              <a:rPr sz="1700" b="0">
                <a:solidFill>
                  <a:srgbClr val="9A9A9A"/>
                </a:solidFill>
                <a:latin typeface="Arial"/>
              </a:rPr>
              <a:t>—  More courage, more interesting photos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353-R01136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Be Able to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Press the shutter without freezing</a:t>
            </a:r>
          </a:p>
          <a:p>
            <a:pPr>
              <a:lnSpc>
                <a:spcPct val="125000"/>
              </a:lnSpc>
            </a:pPr>
            <a:r>
              <a:rPr sz="1700" b="0">
                <a:solidFill>
                  <a:srgbClr val="9A9A9A"/>
                </a:solidFill>
                <a:latin typeface="Arial"/>
              </a:rPr>
              <a:t>—  A ladder from self to stranger</a:t>
            </a:r>
          </a:p>
          <a:p>
            <a:pPr>
              <a:lnSpc>
                <a:spcPct val="125000"/>
              </a:lnSpc>
            </a:pPr>
            <a:r>
              <a:rPr sz="1700" b="0">
                <a:solidFill>
                  <a:srgbClr val="9A9A9A"/>
                </a:solidFill>
                <a:latin typeface="Arial"/>
              </a:rPr>
              <a:t>—  Handle confrontation calmly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354-R01135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Fear Holds You at the Edge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fear of rejection stops the shutter</a:t>
            </a:r>
          </a:p>
          <a:p>
            <a:pPr>
              <a:lnSpc>
                <a:spcPct val="125000"/>
              </a:lnSpc>
            </a:pPr>
            <a:r>
              <a:rPr sz="1700" b="0">
                <a:solidFill>
                  <a:srgbClr val="9A9A9A"/>
                </a:solidFill>
                <a:latin typeface="Arial"/>
              </a:rPr>
              <a:t>—  Hesitation kills the frame</a:t>
            </a:r>
          </a:p>
          <a:p>
            <a:pPr>
              <a:lnSpc>
                <a:spcPct val="125000"/>
              </a:lnSpc>
            </a:pPr>
            <a:r>
              <a:rPr sz="1700" b="0">
                <a:solidFill>
                  <a:srgbClr val="9A9A9A"/>
                </a:solidFill>
                <a:latin typeface="Arial"/>
              </a:rPr>
              <a:t>—  This is the gate to everything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355-R01132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Let It Scare You Away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shouldn't scare you off</a:t>
            </a:r>
          </a:p>
          <a:p>
            <a:pPr>
              <a:lnSpc>
                <a:spcPct val="125000"/>
              </a:lnSpc>
            </a:pPr>
            <a:r>
              <a:rPr sz="1700" b="0">
                <a:solidFill>
                  <a:srgbClr val="9A9A9A"/>
                </a:solidFill>
                <a:latin typeface="Arial"/>
              </a:rPr>
              <a:t>—  A few simple tips, real momentum</a:t>
            </a:r>
          </a:p>
          <a:p>
            <a:pPr>
              <a:lnSpc>
                <a:spcPct val="125000"/>
              </a:lnSpc>
            </a:pPr>
            <a:r>
              <a:rPr sz="1700" b="0">
                <a:solidFill>
                  <a:srgbClr val="9A9A9A"/>
                </a:solidFill>
                <a:latin typeface="Arial"/>
              </a:rPr>
              <a:t>—  Keep pushing forward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358-R011323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Your Photography Matters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Nothing wrong with what you're doing</a:t>
            </a:r>
          </a:p>
          <a:p>
            <a:pPr>
              <a:lnSpc>
                <a:spcPct val="125000"/>
              </a:lnSpc>
            </a:pPr>
            <a:r>
              <a:rPr sz="1700" b="0">
                <a:solidFill>
                  <a:srgbClr val="9A9A9A"/>
                </a:solidFill>
                <a:latin typeface="Arial"/>
              </a:rPr>
              <a:t>—  You're documenting the human experience</a:t>
            </a:r>
          </a:p>
          <a:p>
            <a:pPr>
              <a:lnSpc>
                <a:spcPct val="125000"/>
              </a:lnSpc>
            </a:pPr>
            <a:r>
              <a:rPr sz="1700" b="0">
                <a:solidFill>
                  <a:srgbClr val="9A9A9A"/>
                </a:solidFill>
                <a:latin typeface="Arial"/>
              </a:rPr>
              <a:t>—  Preserving history for the future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22-R01628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Start With Self-Portraits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Get comfortable with yourself first</a:t>
            </a:r>
          </a:p>
          <a:p>
            <a:pPr>
              <a:lnSpc>
                <a:spcPct val="125000"/>
              </a:lnSpc>
            </a:pPr>
            <a:r>
              <a:rPr sz="1700" b="0">
                <a:solidFill>
                  <a:srgbClr val="9A9A9A"/>
                </a:solidFill>
                <a:latin typeface="Arial"/>
              </a:rPr>
              <a:t>—  Know how it feels to be photographed</a:t>
            </a:r>
          </a:p>
          <a:p>
            <a:pPr>
              <a:lnSpc>
                <a:spcPct val="125000"/>
              </a:lnSpc>
            </a:pPr>
            <a:r>
              <a:rPr sz="1700" b="0">
                <a:solidFill>
                  <a:srgbClr val="9A9A9A"/>
                </a:solidFill>
                <a:latin typeface="Arial"/>
              </a:rPr>
              <a:t>—  You're beautiful — let that inspire you</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33-R0156393.jpg.jpg"/>
          <p:cNvPicPr>
            <a:picLocks noChangeAspect="1"/>
          </p:cNvPicPr>
          <p:nvPr/>
        </p:nvPicPr>
        <p:blipFill>
          <a:blip r:embed="rId2"/>
          <a:stretch>
            <a:fillRect/>
          </a:stretch>
        </p:blipFill>
        <p:spPr>
          <a:xfrm>
            <a:off x="2287157" y="1079500"/>
            <a:ext cx="3261584"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Self-Portraits Build Empathy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Confidence in front of the camera</a:t>
            </a:r>
          </a:p>
          <a:p>
            <a:pPr>
              <a:lnSpc>
                <a:spcPct val="125000"/>
              </a:lnSpc>
            </a:pPr>
            <a:r>
              <a:rPr sz="1700" b="0">
                <a:solidFill>
                  <a:srgbClr val="9A9A9A"/>
                </a:solidFill>
                <a:latin typeface="Arial"/>
              </a:rPr>
              <a:t>—  Empathy for your subjects</a:t>
            </a:r>
          </a:p>
          <a:p>
            <a:pPr>
              <a:lnSpc>
                <a:spcPct val="125000"/>
              </a:lnSpc>
            </a:pPr>
            <a:r>
              <a:rPr sz="1700" b="0">
                <a:solidFill>
                  <a:srgbClr val="9A9A9A"/>
                </a:solidFill>
                <a:latin typeface="Arial"/>
              </a:rPr>
              <a:t>—  Practice posing and seeing yourself</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44-R01521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Ease In With Street Portraits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portraits are a great way to start</a:t>
            </a:r>
          </a:p>
          <a:p>
            <a:pPr>
              <a:lnSpc>
                <a:spcPct val="125000"/>
              </a:lnSpc>
            </a:pPr>
            <a:r>
              <a:rPr sz="1700" b="0">
                <a:solidFill>
                  <a:srgbClr val="9A9A9A"/>
                </a:solidFill>
                <a:latin typeface="Arial"/>
              </a:rPr>
              <a:t>—  Engage directly, learn to be told no</a:t>
            </a:r>
          </a:p>
          <a:p>
            <a:pPr>
              <a:lnSpc>
                <a:spcPct val="125000"/>
              </a:lnSpc>
            </a:pPr>
            <a:r>
              <a:rPr sz="1700" b="0">
                <a:solidFill>
                  <a:srgbClr val="9A9A9A"/>
                </a:solidFill>
                <a:latin typeface="Arial"/>
              </a:rPr>
              <a:t>—  Build social skills and courage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