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authenticity. Look at the word: autos, meaning self, and hentes, meaning to be the master of. To be authentic is to be the master of your own self — to make photos of the things that genuinely and deeply resonate with your soul. Not for likes. Not for a gallery. For you.</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what that looks like in practice. You step outside on an ordinary morning, camera in hand, and something pulls you — the way the sun sits on a surface, a horizon, a quiet stretch of street. You go toward it not because it's a "subject" but because it moves you. You press the shutter, you don't think about the result, you're just looking at life. That's authenticity in action.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It's easy to tie every frame to an outcome — a book, a zine, a gallery, a "great" photo. So detach. Stop chasing decisive moments and facial expressions. The only thing you truly control is whether you go out there with curiosity. Improvement isn't a checklist; it emerges from the process itself.</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blunt one. Look at all these contests and festivals — it's junk. Junk. My advice? Delete your Instagram account and just photograph your way through the day. Stop performing for an audience that was never the point. When you stop shooting for the masses, you start shooting for yourself.</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Nietzsche said it best: "Become who you are." But you only discover who you are in silence, contemplation, and solitude. Walking. Wandering. Enjoying the sun. Reading, writing, thinking, creating. That's the path to authenticity — and through that discovery, you photograph your way through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Ultimately, that's my goal: I create my own world. With each click of the shutter, I try to abstract reality — photographing the mundane, following the light. Photography is literally drawing with light: phos means light, graphe means writing. And here's the heart of it: to be free, one must stop doing and simply be. No longer hunting — just allowing life to arrive, and responding.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don't sand it down. The beauty of street photography is the raw, the visceral, the imperfect. Perfection is a standard borrowed from the contests. Stop taking it all so seriously — and maybe, just maybe, your soul will start to reflect itself back in your photographs. That's the only "good" worth chasing.</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For a full day, treat the camera as a visual diary. Keep it in your pocket and photograph whatever unfolds — no theme, no agenda, no "is this a keeper." Just snapshot your way through your actual day. At the end, you'll have an honest record of your life, seen your way.</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do a validation detox. For a week — or delete the app entirely — don't post a single frame. No likes, no metrics, no audience in your head. Just shoot and notice what you are actually drawn to when nobody's watching. That pull is your authentic eye, and it's been buried under the algorithm.</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drill: let intuition lead the walk. Don't plan a "good" location. Just step outside and go where you feel pulled — toward the light, the water, the texture, whatever it is. Press the shutter only when it feels right, not when it looks impressive. Trust the gut. The eye follows the feeling.</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is shooting for the masses. Copying what's trending, chasing the contests, buying the gear everyone recommends, making frames for the feed. It feels like progress, but it slowly erases your own vision until you're just one more copycat in the flood. Don't please the masses. Please yourself.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know how to shoot for yourself — to tune out the trends, the contests, the algorithm, and tune in to your own feeling. You'll learn to treat the camera as a visual diary and let your soul start reflecting itself back in your frames.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clinging to the outcome. Tying every frame to a book, a zine, a gallery, a "great photo." That attachment turns you into a hunter, and hunting kills the flow. Let go of the result. The only thing you control is whether you show up curious — so control that, and release the rest.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008, Embrace Chaos, where we learned to let go of control and surrender to the unpredictable street. Authenticity is that exact same move turned inward — letting go of validation, outcomes, and the masses. Surrender to the chaos outside, and surrender the need to impress inside.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010, Conquer Fear on the Street. And here's the link: once you're shooting purely for yourself, the fear of what strangers think starts to dissolve. Authenticity is courage. When you stop performing for the world, the world stops having a vote — and you walk taller.</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Authenticity means being the master of your own self — photographing what resonates with your soul, not what pleases the masses. Let go of validation, let go of the outcome, simply be, and photograph your way through life. Become who you are. Catch you next lesson — it's Dante.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we live in a world full of distractions, news, noise, and algorithms. One photograph gets attention, and suddenly a thousand more try to replicate it. It flattens everything into "good" versus "bad." In that flood of mimicry, authenticity is more needed than ever — and almost nobody's doing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deeper stake. Chase trends, chase the gear everyone recommends, chase Instagram likes — and you're handing your eye over to other people. External validation never fills you up. But your way of seeing is yours. Mine is mine, yours is yours. That's the whole thing. That's authenticity.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let's get into it. Authenticity isn't about finding unique subjects. It's about doing something because you're driven by the act itself — no expectations, no hopes, no attachments. You press the shutter because the act of seeing and responding is already the reward. Everything else is noise.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Most people are out there hunting — desiring, waiting for something to align. I say: let go. You have to release the photograph entirely — the alchemy, the outcome, the image. Stop hunting. Let life flow toward you. Be there, camera ready, and simply respond to what arrives.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frame I always come back to is the visual diary. I don't photograph because I'm attached to a subject or a theme. I just live my everyday life and bring the camera for the ride — photographing my way through the day like a simple diary. No groundbreaking work. Just honest documentation. That's the point.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hard one. To be authentic is to let go of the very notion of what makes a photograph good or bad. That binary comes from the trends, the contests, the copycats. The moment you start grading every frame, you've left your own vision and adopted somebody else's scoreboard. Drop 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what do you follow instead? Your childlike curiosity. Your gut instinct. Your intuitive eye. Some days a certain quality of light pulls at you, some days a texture or a color — follow it, whatever it is. You don't always have to put four corners around it. You just press the shutter when it feels right.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2 · THE INNER GAME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Authenticity: Shoot for Yourself</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86-R00048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Trust the Intuition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Follow childlike curiosity</a:t>
            </a:r>
          </a:p>
          <a:p>
            <a:pPr>
              <a:lnSpc>
                <a:spcPct val="125000"/>
              </a:lnSpc>
            </a:pPr>
            <a:r>
              <a:rPr sz="1700" b="0">
                <a:solidFill>
                  <a:srgbClr val="9A9A9A"/>
                </a:solidFill>
                <a:latin typeface="Arial"/>
              </a:rPr>
              <a:t>—  Follow your gut, your intuitive eye</a:t>
            </a:r>
          </a:p>
          <a:p>
            <a:pPr>
              <a:lnSpc>
                <a:spcPct val="125000"/>
              </a:lnSpc>
            </a:pPr>
            <a:r>
              <a:rPr sz="1700" b="0">
                <a:solidFill>
                  <a:srgbClr val="9A9A9A"/>
                </a:solidFill>
                <a:latin typeface="Arial"/>
              </a:rPr>
              <a:t>—  Snap when it feels right</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01-R01373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What Moves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Drawn by feeling, not by a "subject"</a:t>
            </a:r>
          </a:p>
          <a:p>
            <a:pPr>
              <a:lnSpc>
                <a:spcPct val="125000"/>
              </a:lnSpc>
            </a:pPr>
            <a:r>
              <a:rPr sz="1700" b="0">
                <a:solidFill>
                  <a:srgbClr val="9A9A9A"/>
                </a:solidFill>
                <a:latin typeface="Arial"/>
              </a:rPr>
              <a:t>—  Press the shutter because it stirs you</a:t>
            </a:r>
          </a:p>
          <a:p>
            <a:pPr>
              <a:lnSpc>
                <a:spcPct val="125000"/>
              </a:lnSpc>
            </a:pPr>
            <a:r>
              <a:rPr sz="1700" b="0">
                <a:solidFill>
                  <a:srgbClr val="9A9A9A"/>
                </a:solidFill>
                <a:latin typeface="Arial"/>
              </a:rPr>
              <a:t>—  Don't think about the result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202-R01371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Detach From Outcomes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 book, zine, gallery in mind</a:t>
            </a:r>
          </a:p>
          <a:p>
            <a:pPr>
              <a:lnSpc>
                <a:spcPct val="125000"/>
              </a:lnSpc>
            </a:pPr>
            <a:r>
              <a:rPr sz="1700" b="0">
                <a:solidFill>
                  <a:srgbClr val="9A9A9A"/>
                </a:solidFill>
                <a:latin typeface="Arial"/>
              </a:rPr>
              <a:t>—  Not hunting decisive moments</a:t>
            </a:r>
          </a:p>
          <a:p>
            <a:pPr>
              <a:lnSpc>
                <a:spcPct val="125000"/>
              </a:lnSpc>
            </a:pPr>
            <a:r>
              <a:rPr sz="1700" b="0">
                <a:solidFill>
                  <a:srgbClr val="9A9A9A"/>
                </a:solidFill>
                <a:latin typeface="Arial"/>
              </a:rPr>
              <a:t>—  Improvement lives in the process</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203-R013706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Delete the Feed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contests and festivals? Junk</a:t>
            </a:r>
          </a:p>
          <a:p>
            <a:pPr>
              <a:lnSpc>
                <a:spcPct val="125000"/>
              </a:lnSpc>
            </a:pPr>
            <a:r>
              <a:rPr sz="1700" b="0">
                <a:solidFill>
                  <a:srgbClr val="9A9A9A"/>
                </a:solidFill>
                <a:latin typeface="Arial"/>
              </a:rPr>
              <a:t>—  "Delete your Instagram account"</a:t>
            </a:r>
          </a:p>
          <a:p>
            <a:pPr>
              <a:lnSpc>
                <a:spcPct val="125000"/>
              </a:lnSpc>
            </a:pPr>
            <a:r>
              <a:rPr sz="1700" b="0">
                <a:solidFill>
                  <a:srgbClr val="9A9A9A"/>
                </a:solidFill>
                <a:latin typeface="Arial"/>
              </a:rPr>
              <a:t>—  Photograph your way through the day</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207-R01367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Who You Are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Nietzsche: "Become who you are"</a:t>
            </a:r>
          </a:p>
          <a:p>
            <a:pPr>
              <a:lnSpc>
                <a:spcPct val="125000"/>
              </a:lnSpc>
            </a:pPr>
            <a:r>
              <a:rPr sz="1700" b="0">
                <a:solidFill>
                  <a:srgbClr val="9A9A9A"/>
                </a:solidFill>
                <a:latin typeface="Arial"/>
              </a:rPr>
              <a:t>—  Found in silence, contemplation, solitude</a:t>
            </a:r>
          </a:p>
          <a:p>
            <a:pPr>
              <a:lnSpc>
                <a:spcPct val="125000"/>
              </a:lnSpc>
            </a:pPr>
            <a:r>
              <a:rPr sz="1700" b="0">
                <a:solidFill>
                  <a:srgbClr val="9A9A9A"/>
                </a:solidFill>
                <a:latin typeface="Arial"/>
              </a:rPr>
              <a:t>—  Walk, wander, read, think, create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208-R0136783.jpg.jpg"/>
          <p:cNvPicPr>
            <a:picLocks noChangeAspect="1"/>
          </p:cNvPicPr>
          <p:nvPr/>
        </p:nvPicPr>
        <p:blipFill>
          <a:blip r:embed="rId2"/>
          <a:stretch>
            <a:fillRect/>
          </a:stretch>
        </p:blipFill>
        <p:spPr>
          <a:xfrm>
            <a:off x="533400" y="1266556"/>
            <a:ext cx="6769100" cy="4515387"/>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Create Your Own World, Simply Be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 create my own world" — abstract reality each click</a:t>
            </a:r>
          </a:p>
          <a:p>
            <a:pPr>
              <a:lnSpc>
                <a:spcPct val="125000"/>
              </a:lnSpc>
            </a:pPr>
            <a:r>
              <a:rPr sz="1700" b="0">
                <a:solidFill>
                  <a:srgbClr val="9A9A9A"/>
                </a:solidFill>
                <a:latin typeface="Arial"/>
              </a:rPr>
              <a:t>—  Drawing with light — phos + graphe</a:t>
            </a:r>
          </a:p>
          <a:p>
            <a:pPr>
              <a:lnSpc>
                <a:spcPct val="125000"/>
              </a:lnSpc>
            </a:pPr>
            <a:r>
              <a:rPr sz="1700" b="0">
                <a:solidFill>
                  <a:srgbClr val="9A9A9A"/>
                </a:solidFill>
                <a:latin typeface="Arial"/>
              </a:rPr>
              <a:t>—  "Stop doing and simply be"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209-R020862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Embrace the Rawness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raw, the visceral, the imperfect</a:t>
            </a:r>
          </a:p>
          <a:p>
            <a:pPr>
              <a:lnSpc>
                <a:spcPct val="125000"/>
              </a:lnSpc>
            </a:pPr>
            <a:r>
              <a:rPr sz="1700" b="0">
                <a:solidFill>
                  <a:srgbClr val="9A9A9A"/>
                </a:solidFill>
                <a:latin typeface="Arial"/>
              </a:rPr>
              <a:t>—  Perfection is somebody else's standard</a:t>
            </a:r>
          </a:p>
          <a:p>
            <a:pPr>
              <a:lnSpc>
                <a:spcPct val="125000"/>
              </a:lnSpc>
            </a:pPr>
            <a:r>
              <a:rPr sz="1700" b="0">
                <a:solidFill>
                  <a:srgbClr val="9A9A9A"/>
                </a:solidFill>
                <a:latin typeface="Arial"/>
              </a:rPr>
              <a:t>—  Your soul reflected back at you</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PRACTICAL APPLICATION</a:t>
            </a:r>
          </a:p>
        </p:txBody>
      </p:sp>
      <p:pic>
        <p:nvPicPr>
          <p:cNvPr id="4" name="Picture 3" descr="211-R02076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a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Camera in your pocket, all day</a:t>
            </a:r>
          </a:p>
          <a:p>
            <a:pPr>
              <a:lnSpc>
                <a:spcPct val="125000"/>
              </a:lnSpc>
            </a:pPr>
            <a:r>
              <a:rPr sz="1700" b="0">
                <a:solidFill>
                  <a:srgbClr val="9A9A9A"/>
                </a:solidFill>
                <a:latin typeface="Arial"/>
              </a:rPr>
              <a:t>—  Photograph whatever unfolds</a:t>
            </a:r>
          </a:p>
          <a:p>
            <a:pPr>
              <a:lnSpc>
                <a:spcPct val="125000"/>
              </a:lnSpc>
            </a:pPr>
            <a:r>
              <a:rPr sz="1700" b="0">
                <a:solidFill>
                  <a:srgbClr val="9A9A9A"/>
                </a:solidFill>
                <a:latin typeface="Arial"/>
              </a:rPr>
              <a:t>—  No theme, no agenda — just your day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212-R013635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Validation Detox</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post for a set stretch</a:t>
            </a:r>
          </a:p>
          <a:p>
            <a:pPr>
              <a:lnSpc>
                <a:spcPct val="125000"/>
              </a:lnSpc>
            </a:pPr>
            <a:r>
              <a:rPr sz="1700" b="0">
                <a:solidFill>
                  <a:srgbClr val="9A9A9A"/>
                </a:solidFill>
                <a:latin typeface="Arial"/>
              </a:rPr>
              <a:t>—  No likes, no metrics, no audience</a:t>
            </a:r>
          </a:p>
          <a:p>
            <a:pPr>
              <a:lnSpc>
                <a:spcPct val="125000"/>
              </a:lnSpc>
            </a:pPr>
            <a:r>
              <a:rPr sz="1700" b="0">
                <a:solidFill>
                  <a:srgbClr val="9A9A9A"/>
                </a:solidFill>
                <a:latin typeface="Arial"/>
              </a:rPr>
              <a:t>—  Notice what you are drawn to</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215-R01361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Follow Your Intuition Out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Let your gut choose the direction</a:t>
            </a:r>
          </a:p>
          <a:p>
            <a:pPr>
              <a:lnSpc>
                <a:spcPct val="125000"/>
              </a:lnSpc>
            </a:pPr>
            <a:r>
              <a:rPr sz="1700" b="0">
                <a:solidFill>
                  <a:srgbClr val="9A9A9A"/>
                </a:solidFill>
                <a:latin typeface="Arial"/>
              </a:rPr>
              <a:t>—  Go where you're drawn, not where's "good"</a:t>
            </a:r>
          </a:p>
          <a:p>
            <a:pPr>
              <a:lnSpc>
                <a:spcPct val="125000"/>
              </a:lnSpc>
            </a:pPr>
            <a:r>
              <a:rPr sz="1700" b="0">
                <a:solidFill>
                  <a:srgbClr val="9A9A9A"/>
                </a:solidFill>
                <a:latin typeface="Arial"/>
              </a:rPr>
              <a:t>—  Press the shutter when it feels right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163-R0144020 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 the Master of Yourself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Authentic = self + mastery</a:t>
            </a:r>
          </a:p>
          <a:p>
            <a:pPr>
              <a:lnSpc>
                <a:spcPct val="125000"/>
              </a:lnSpc>
            </a:pPr>
            <a:r>
              <a:rPr sz="1700" b="0">
                <a:solidFill>
                  <a:srgbClr val="9A9A9A"/>
                </a:solidFill>
                <a:latin typeface="Arial"/>
              </a:rPr>
              <a:t>—  Shoot the things that resonate with your soul</a:t>
            </a:r>
          </a:p>
          <a:p>
            <a:pPr>
              <a:lnSpc>
                <a:spcPct val="125000"/>
              </a:lnSpc>
            </a:pPr>
            <a:r>
              <a:rPr sz="1700" b="0">
                <a:solidFill>
                  <a:srgbClr val="9A9A9A"/>
                </a:solidFill>
                <a:latin typeface="Arial"/>
              </a:rPr>
              <a:t>—  Not for anyone else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219-R020733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for the Masses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Copying what's trending</a:t>
            </a:r>
          </a:p>
          <a:p>
            <a:pPr>
              <a:lnSpc>
                <a:spcPct val="125000"/>
              </a:lnSpc>
            </a:pPr>
            <a:r>
              <a:rPr sz="1700" b="0">
                <a:solidFill>
                  <a:srgbClr val="9A9A9A"/>
                </a:solidFill>
                <a:latin typeface="Arial"/>
              </a:rPr>
              <a:t>—  Chasing contests, gear hype, likes</a:t>
            </a:r>
          </a:p>
          <a:p>
            <a:pPr>
              <a:lnSpc>
                <a:spcPct val="125000"/>
              </a:lnSpc>
            </a:pPr>
            <a:r>
              <a:rPr sz="1700" b="0">
                <a:solidFill>
                  <a:srgbClr val="9A9A9A"/>
                </a:solidFill>
                <a:latin typeface="Arial"/>
              </a:rPr>
              <a:t>—  It quietly erases your vision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320-R01744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Clinging to the Outcome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Attached to the book, the zine, the "great frame"</a:t>
            </a:r>
          </a:p>
          <a:p>
            <a:pPr>
              <a:lnSpc>
                <a:spcPct val="125000"/>
              </a:lnSpc>
            </a:pPr>
            <a:r>
              <a:rPr sz="1700" b="0">
                <a:solidFill>
                  <a:srgbClr val="9A9A9A"/>
                </a:solidFill>
                <a:latin typeface="Arial"/>
              </a:rPr>
              <a:t>—  Hunting kills the flow</a:t>
            </a:r>
          </a:p>
          <a:p>
            <a:pPr>
              <a:lnSpc>
                <a:spcPct val="125000"/>
              </a:lnSpc>
            </a:pPr>
            <a:r>
              <a:rPr sz="1700" b="0">
                <a:solidFill>
                  <a:srgbClr val="9A9A9A"/>
                </a:solidFill>
                <a:latin typeface="Arial"/>
              </a:rPr>
              <a:t>—  The grip strangles the joy</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39-R002791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Chaos to 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008 taught surrender to chaos</a:t>
            </a:r>
          </a:p>
          <a:p>
            <a:pPr>
              <a:lnSpc>
                <a:spcPct val="125000"/>
              </a:lnSpc>
            </a:pPr>
            <a:r>
              <a:rPr sz="1700" b="0">
                <a:solidFill>
                  <a:srgbClr val="9A9A9A"/>
                </a:solidFill>
                <a:latin typeface="Arial"/>
              </a:rPr>
              <a:t>—  Same move, turned inward</a:t>
            </a:r>
          </a:p>
          <a:p>
            <a:pPr>
              <a:lnSpc>
                <a:spcPct val="125000"/>
              </a:lnSpc>
            </a:pPr>
            <a:r>
              <a:rPr sz="1700" b="0">
                <a:solidFill>
                  <a:srgbClr val="9A9A9A"/>
                </a:solidFill>
                <a:latin typeface="Arial"/>
              </a:rPr>
              <a:t>—  Let go outside and in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322-R017413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Confidence Comes Next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Conquer Fear on the Street (Lesson 010)</a:t>
            </a:r>
          </a:p>
          <a:p>
            <a:pPr>
              <a:lnSpc>
                <a:spcPct val="125000"/>
              </a:lnSpc>
            </a:pPr>
            <a:r>
              <a:rPr sz="1700" b="0">
                <a:solidFill>
                  <a:srgbClr val="9A9A9A"/>
                </a:solidFill>
                <a:latin typeface="Arial"/>
              </a:rPr>
              <a:t>—  Shooting for yourself dissolves the fear</a:t>
            </a:r>
          </a:p>
          <a:p>
            <a:pPr>
              <a:lnSpc>
                <a:spcPct val="125000"/>
              </a:lnSpc>
            </a:pPr>
            <a:r>
              <a:rPr sz="1700" b="0">
                <a:solidFill>
                  <a:srgbClr val="9A9A9A"/>
                </a:solidFill>
                <a:latin typeface="Arial"/>
              </a:rPr>
              <a:t>—  Courage from authenticity</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328-R016903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Become Who You Are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Be the master of yourself</a:t>
            </a:r>
          </a:p>
          <a:p>
            <a:pPr>
              <a:lnSpc>
                <a:spcPct val="125000"/>
              </a:lnSpc>
            </a:pPr>
            <a:r>
              <a:rPr sz="1700" b="0">
                <a:solidFill>
                  <a:srgbClr val="9A9A9A"/>
                </a:solidFill>
                <a:latin typeface="Arial"/>
              </a:rPr>
              <a:t>—  Shoot for you, not the masses</a:t>
            </a:r>
          </a:p>
          <a:p>
            <a:pPr>
              <a:lnSpc>
                <a:spcPct val="125000"/>
              </a:lnSpc>
            </a:pPr>
            <a:r>
              <a:rPr sz="1700" b="0">
                <a:solidFill>
                  <a:srgbClr val="9A9A9A"/>
                </a:solidFill>
                <a:latin typeface="Arial"/>
              </a:rPr>
              <a:t>—  Let go, simply be, become who you are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166-R01428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 from your own vision</a:t>
            </a:r>
          </a:p>
          <a:p>
            <a:pPr>
              <a:lnSpc>
                <a:spcPct val="125000"/>
              </a:lnSpc>
            </a:pPr>
            <a:r>
              <a:rPr sz="1700" b="0">
                <a:solidFill>
                  <a:srgbClr val="9A9A9A"/>
                </a:solidFill>
                <a:latin typeface="Arial"/>
              </a:rPr>
              <a:t>—  Detach from validation entirely</a:t>
            </a:r>
          </a:p>
          <a:p>
            <a:pPr>
              <a:lnSpc>
                <a:spcPct val="125000"/>
              </a:lnSpc>
            </a:pPr>
            <a:r>
              <a:rPr sz="1700" b="0">
                <a:solidFill>
                  <a:srgbClr val="9A9A9A"/>
                </a:solidFill>
                <a:latin typeface="Arial"/>
              </a:rPr>
              <a:t>—  Build a true visual diary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17-R006173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Authenticity Is Rare Now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News, noise, algorithms everywhere</a:t>
            </a:r>
          </a:p>
          <a:p>
            <a:pPr>
              <a:lnSpc>
                <a:spcPct val="125000"/>
              </a:lnSpc>
            </a:pPr>
            <a:r>
              <a:rPr sz="1700" b="0">
                <a:solidFill>
                  <a:srgbClr val="9A9A9A"/>
                </a:solidFill>
                <a:latin typeface="Arial"/>
              </a:rPr>
              <a:t>—  One photo trends, a thousand copy it</a:t>
            </a:r>
          </a:p>
          <a:p>
            <a:pPr>
              <a:lnSpc>
                <a:spcPct val="125000"/>
              </a:lnSpc>
            </a:pPr>
            <a:r>
              <a:rPr sz="1700" b="0">
                <a:solidFill>
                  <a:srgbClr val="9A9A9A"/>
                </a:solidFill>
                <a:latin typeface="Arial"/>
              </a:rPr>
              <a:t>—  Authenticity is needed more than ever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73-R00087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Validation Runs Dry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Trends, gear hype, likes — none of it is yours</a:t>
            </a:r>
          </a:p>
          <a:p>
            <a:pPr>
              <a:lnSpc>
                <a:spcPct val="125000"/>
              </a:lnSpc>
            </a:pPr>
            <a:r>
              <a:rPr sz="1700" b="0">
                <a:solidFill>
                  <a:srgbClr val="9A9A9A"/>
                </a:solidFill>
                <a:latin typeface="Arial"/>
              </a:rPr>
              <a:t>—  External validation never satisfies</a:t>
            </a:r>
          </a:p>
          <a:p>
            <a:pPr>
              <a:lnSpc>
                <a:spcPct val="125000"/>
              </a:lnSpc>
            </a:pPr>
            <a:r>
              <a:rPr sz="1700" b="0">
                <a:solidFill>
                  <a:srgbClr val="9A9A9A"/>
                </a:solidFill>
                <a:latin typeface="Arial"/>
              </a:rPr>
              <a:t>—  Your way of seeing is yours alone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77-R000558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 It for the Act Itself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Driven by the act, not the outcome</a:t>
            </a:r>
          </a:p>
          <a:p>
            <a:pPr>
              <a:lnSpc>
                <a:spcPct val="125000"/>
              </a:lnSpc>
            </a:pPr>
            <a:r>
              <a:rPr sz="1700" b="0">
                <a:solidFill>
                  <a:srgbClr val="9A9A9A"/>
                </a:solidFill>
                <a:latin typeface="Arial"/>
              </a:rPr>
              <a:t>—  No expectations, no hopes, no attachments</a:t>
            </a:r>
          </a:p>
          <a:p>
            <a:pPr>
              <a:lnSpc>
                <a:spcPct val="125000"/>
              </a:lnSpc>
            </a:pPr>
            <a:r>
              <a:rPr sz="1700" b="0">
                <a:solidFill>
                  <a:srgbClr val="9A9A9A"/>
                </a:solidFill>
                <a:latin typeface="Arial"/>
              </a:rPr>
              <a:t>—  The doing is the reward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8-R00616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the Photograph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Release the alchemy, the outcome, the image</a:t>
            </a:r>
          </a:p>
          <a:p>
            <a:pPr>
              <a:lnSpc>
                <a:spcPct val="125000"/>
              </a:lnSpc>
            </a:pPr>
            <a:r>
              <a:rPr sz="1700" b="0">
                <a:solidFill>
                  <a:srgbClr val="9A9A9A"/>
                </a:solidFill>
                <a:latin typeface="Arial"/>
              </a:rPr>
              <a:t>—  Stop hunting and desiring</a:t>
            </a:r>
          </a:p>
          <a:p>
            <a:pPr>
              <a:lnSpc>
                <a:spcPct val="125000"/>
              </a:lnSpc>
            </a:pPr>
            <a:r>
              <a:rPr sz="1700" b="0">
                <a:solidFill>
                  <a:srgbClr val="9A9A9A"/>
                </a:solidFill>
                <a:latin typeface="Arial"/>
              </a:rPr>
              <a:t>—  Let life flow toward you</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82-R000376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Visual Diary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Photograph your way through life</a:t>
            </a:r>
          </a:p>
          <a:p>
            <a:pPr>
              <a:lnSpc>
                <a:spcPct val="125000"/>
              </a:lnSpc>
            </a:pPr>
            <a:r>
              <a:rPr sz="1700" b="0">
                <a:solidFill>
                  <a:srgbClr val="9A9A9A"/>
                </a:solidFill>
                <a:latin typeface="Arial"/>
              </a:rPr>
              <a:t>—  A simple diary of your day</a:t>
            </a:r>
          </a:p>
          <a:p>
            <a:pPr>
              <a:lnSpc>
                <a:spcPct val="125000"/>
              </a:lnSpc>
            </a:pPr>
            <a:r>
              <a:rPr sz="1700" b="0">
                <a:solidFill>
                  <a:srgbClr val="9A9A9A"/>
                </a:solidFill>
                <a:latin typeface="Arial"/>
              </a:rPr>
              <a:t>—  Honest documentation over masterpieces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82-R013881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Good and Bad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Drop the binary of "good" vs "bad"</a:t>
            </a:r>
          </a:p>
          <a:p>
            <a:pPr>
              <a:lnSpc>
                <a:spcPct val="125000"/>
              </a:lnSpc>
            </a:pPr>
            <a:r>
              <a:rPr sz="1700" b="0">
                <a:solidFill>
                  <a:srgbClr val="9A9A9A"/>
                </a:solidFill>
                <a:latin typeface="Arial"/>
              </a:rPr>
              <a:t>—  The contests flatten everything</a:t>
            </a:r>
          </a:p>
          <a:p>
            <a:pPr>
              <a:lnSpc>
                <a:spcPct val="125000"/>
              </a:lnSpc>
            </a:pPr>
            <a:r>
              <a:rPr sz="1700" b="0">
                <a:solidFill>
                  <a:srgbClr val="9A9A9A"/>
                </a:solidFill>
                <a:latin typeface="Arial"/>
              </a:rPr>
              <a:t>—  Authenticity dissolves the judgment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