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talk about embracing chaos. As street photographers, our goal is to thrive in the unpredictable — to capture the energy and spontaneity of everyday life. Here's my whole stance in one line: wherever there's chaos, you will find me. That's not a problem to solve. That's the playground.</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don't be afraid to move in tight. Get closer. Up close is where you capture facial expressions, gestures, and the small details that carry a frame. And widen what counts as a subject — even the food stalls become interesting. In the chaos, everything's a subject if you're close enough to feel it.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Picture it all working together in a crowd. Camera's in P mode, snap focus at a meter and a half, compensation nudged up. Now your eyes are completely free. Someone's hands move, a face turns into the light, two bodies cross — you just lift and press. The whole point of the setup is that you never think about the camera again.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how do you navigate it? Step one: find the crowds. Go where people gather — markets, festivals, the rush. Don't hunt for an empty, "clean" scene. Density is opportunity. The more people, lights, and motion stacked into one space, the more chances reality hands you something you could never have planned.</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two: work the light. Chaotic spaces throw harsh, mixed, unflattering light at you. Don't treat that as a flaw to wait out. Adjust as needed and use what's there — a shaft cutting through a doorway, a pool of light on a stall. Work with the imperfect light instead of wishing for the perfect light.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three: reset and re-enter. Chaos is intense, and it will overwhelm you. That's fine. When it does, step back, breathe, let your system settle — and then dive right back in. This isn't quitting; it's a rhythm. In, reset, in again. You can work a chaotic scene far longer when you give yourself permission to surface for air.</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mindset that ties it all together: throw yourself into the fire, and let the chaos guide you. You stop steering and you start trusting. The scene knows where the photographs are better than your plan does. Your job is to be present, committed, and reactive — to let the chaos lead and follow it wherever it goes.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name the heart of it. Embracing chaos is about surrendering to the unpredictable. It's messy, it's fast-paced, it's often overwhelming — but within that madness lies the potential for extraordinary photographs. The frames you can't plan are the ones you'll never repeat. You only get them by giving up the wheel.</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Before you ever reach the crowd, set the camera: P mode on, snap focus at one to two meters, exposure compensation up around +1 to +1.7. Lock it in. The whole drill is to do all your thinking before you arrive — so that once you're inside the chaos, the camera is invisible and you're pure reaction.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go shoot the rush. Pick the busiest spot you can find — a market at lunch, a festival, a packed corner at rush hour. Get in close, work the faces and gestures, and don't stop to judge. When it gets to be too much, step out, breathe, dive back in. Stay in it longer than feels comfortable.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number one mistake is trying to control the chaos. You fiddle with settings in the middle of the rush, you wait for the crowd to thin into something tidy — and every photograph passes you by while you do. Chaos doesn't calm down for you. If you're managing the camera, you're missing the moment.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walk into a chaotic scene instead of away from it — how to set the camera up so it disappears, how to navigate a crowd, and how to surrender to the unpredictable so the chaos works for you instead of against you.</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is backing away. You hover at the safe edge of the scene, shooting the crowd from a polite distance, avoiding the closeness and the imperfect light. But the safe frame is the dead frame. The energy lives in the center, up close, in the mess. If it feels too much, that's usually the signal to go 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straight on Lesson 007, Instinct Over Intellect. There we learned to trust the gut and stop calculating. Chaos is where that lesson gets its real test — a packed crowd at rush hour is a live exam for your instincts. You can't think your way through a crowd. You can only react. Today we put that instinct to work.</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up is Lesson 009, Authenticity: Shoot for Yourself. Chaos taught us to let go of control; authenticity asks us to let go of validation — to follow our own gut and feeling instead of trends and likes. The thread is the same: release your grip, and let life flow toward you. We move from the crowd to the soul.</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Embracing chaos is surrendering to the unpredictable. Set the camera so it disappears, get close, work the imperfect light, reset when you need to — and throw yourself into the fire. Within the madness lives the extraordinary. So get out there, find the crowds, and let the chaos unfold. Let's go shoot some chaos —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Chaos is good for street photography, plain and simple. Unpredictable moments give you countless unique shots — fleeting gestures, unexpected compositions. Crowded spaces are visual feasts where every corner is a new story. And the challenge itself pushes you to think on your feet and adapt fast.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principle: dive into the madness. Most people instinctively edge away from a packed, loud, overwhelming scene. Do the opposite. Move toward it. The discomfort you feel stepping into the thick of it is the exact signal that you're standing where the photographs are. The madness is the material.</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best place to embrace chaos is the densest one you can find — a busy market at the lunch rush, a festival at its peak. It's a whirlwind: people, lights, sounds, all colliding. That's the perfect environment to test your instincts and your skills. You're not waiting for a single moment in a place like that; you're swimming through a hundred at once.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core technique of this whole lesson is one idea: let go of control. You cannot direct a crowd. You cannot pause the rush. The instinct to manage everything — settings, framing, timing — is the exact thing slowing you down. So we surrender. We set the camera up once, then we react.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chaos reigns, sometimes it's best to just trust your camera. I throw it into P mode — point and shoot without overthinking. Let the camera handle the exposure while you put one hundred percent of your attention on capturing the moment. As I like to say: I throw the camera into P mode and just point, shoot, and pray.</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set your camera to snap focus for faster reactions. In a chaotic crowd, autofocus hunting will cost you the shot every time. I set the snap distance to 1 to 2 meters for close encounters. Now there's no waiting — you point, you press, the frame is sharp where you already knew it would be. The camera keeps up with the chaos.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Crowded interiors and markets have tricky, uneven light. So adjust your exposure compensation — I'll experiment with +1 or +1.7 to handle it. Don't chase a technically perfect exposure in there; you won't get one. Adjust as needed and embrace the imperfections. A little rough is honest. The energy matters more than the meter.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2 · THE INNER GAME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Embrace Chaos</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187-R013794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Dial Exposure Compensation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Tricky light? Adjust compensation</a:t>
            </a:r>
          </a:p>
          <a:p>
            <a:pPr>
              <a:lnSpc>
                <a:spcPct val="125000"/>
              </a:lnSpc>
            </a:pPr>
            <a:r>
              <a:rPr sz="1700" b="0">
                <a:solidFill>
                  <a:srgbClr val="9A9A9A"/>
                </a:solidFill>
                <a:latin typeface="Arial"/>
              </a:rPr>
              <a:t>—  Try +1 or +1.7 to lift it</a:t>
            </a:r>
          </a:p>
          <a:p>
            <a:pPr>
              <a:lnSpc>
                <a:spcPct val="125000"/>
              </a:lnSpc>
            </a:pPr>
            <a:r>
              <a:rPr sz="1700" b="0">
                <a:solidFill>
                  <a:srgbClr val="9A9A9A"/>
                </a:solidFill>
                <a:latin typeface="Arial"/>
              </a:rPr>
              <a:t>—  Embrace the imperfections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20-R006145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Get Closer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Move in tight, don't be afraid</a:t>
            </a:r>
          </a:p>
          <a:p>
            <a:pPr>
              <a:lnSpc>
                <a:spcPct val="125000"/>
              </a:lnSpc>
            </a:pPr>
            <a:r>
              <a:rPr sz="1700" b="0">
                <a:solidFill>
                  <a:srgbClr val="9A9A9A"/>
                </a:solidFill>
                <a:latin typeface="Arial"/>
              </a:rPr>
              <a:t>—  Faces, gestures, details</a:t>
            </a:r>
          </a:p>
          <a:p>
            <a:pPr>
              <a:lnSpc>
                <a:spcPct val="125000"/>
              </a:lnSpc>
            </a:pPr>
            <a:r>
              <a:rPr sz="1700" b="0">
                <a:solidFill>
                  <a:srgbClr val="9A9A9A"/>
                </a:solidFill>
                <a:latin typeface="Arial"/>
              </a:rPr>
              <a:t>—  Even a food stall becomes a subject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22-R005970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Trust the Setup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Camera pre-set, eyes free</a:t>
            </a:r>
          </a:p>
          <a:p>
            <a:pPr>
              <a:lnSpc>
                <a:spcPct val="125000"/>
              </a:lnSpc>
            </a:pPr>
            <a:r>
              <a:rPr sz="1700" b="0">
                <a:solidFill>
                  <a:srgbClr val="9A9A9A"/>
                </a:solidFill>
                <a:latin typeface="Arial"/>
              </a:rPr>
              <a:t>—  React to gesture, not to gear</a:t>
            </a:r>
          </a:p>
          <a:p>
            <a:pPr>
              <a:lnSpc>
                <a:spcPct val="125000"/>
              </a:lnSpc>
            </a:pPr>
            <a:r>
              <a:rPr sz="1700" b="0">
                <a:solidFill>
                  <a:srgbClr val="9A9A9A"/>
                </a:solidFill>
                <a:latin typeface="Arial"/>
              </a:rPr>
              <a:t>—  The setup is the freedom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327-R016912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the Crowds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where people gather</a:t>
            </a:r>
          </a:p>
          <a:p>
            <a:pPr>
              <a:lnSpc>
                <a:spcPct val="125000"/>
              </a:lnSpc>
            </a:pPr>
            <a:r>
              <a:rPr sz="1700" b="0">
                <a:solidFill>
                  <a:srgbClr val="9A9A9A"/>
                </a:solidFill>
                <a:latin typeface="Arial"/>
              </a:rPr>
              <a:t>—  Markets, festivals, rush hour</a:t>
            </a:r>
          </a:p>
          <a:p>
            <a:pPr>
              <a:lnSpc>
                <a:spcPct val="125000"/>
              </a:lnSpc>
            </a:pPr>
            <a:r>
              <a:rPr sz="1700" b="0">
                <a:solidFill>
                  <a:srgbClr val="9A9A9A"/>
                </a:solidFill>
                <a:latin typeface="Arial"/>
              </a:rPr>
              <a:t>—  Density is opportunity</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20-R003305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 the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Tricky light is a feature, not a flaw</a:t>
            </a:r>
          </a:p>
          <a:p>
            <a:pPr>
              <a:lnSpc>
                <a:spcPct val="125000"/>
              </a:lnSpc>
            </a:pPr>
            <a:r>
              <a:rPr sz="1700" b="0">
                <a:solidFill>
                  <a:srgbClr val="9A9A9A"/>
                </a:solidFill>
                <a:latin typeface="Arial"/>
              </a:rPr>
              <a:t>—  Adjust, then keep moving</a:t>
            </a:r>
          </a:p>
          <a:p>
            <a:pPr>
              <a:lnSpc>
                <a:spcPct val="125000"/>
              </a:lnSpc>
            </a:pPr>
            <a:r>
              <a:rPr sz="1700" b="0">
                <a:solidFill>
                  <a:srgbClr val="9A9A9A"/>
                </a:solidFill>
                <a:latin typeface="Arial"/>
              </a:rPr>
              <a:t>—  Use it; don't wait for it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606-R012566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Reset and Re-enter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Overwhelmed? Step back, breathe</a:t>
            </a:r>
          </a:p>
          <a:p>
            <a:pPr>
              <a:lnSpc>
                <a:spcPct val="125000"/>
              </a:lnSpc>
            </a:pPr>
            <a:r>
              <a:rPr sz="1700" b="0">
                <a:solidFill>
                  <a:srgbClr val="9A9A9A"/>
                </a:solidFill>
                <a:latin typeface="Arial"/>
              </a:rPr>
              <a:t>—  Then dive back in</a:t>
            </a:r>
          </a:p>
          <a:p>
            <a:pPr>
              <a:lnSpc>
                <a:spcPct val="125000"/>
              </a:lnSpc>
            </a:pPr>
            <a:r>
              <a:rPr sz="1700" b="0">
                <a:solidFill>
                  <a:srgbClr val="9A9A9A"/>
                </a:solidFill>
                <a:latin typeface="Arial"/>
              </a:rPr>
              <a:t>—  A rhythm, not a retreat</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467-R00679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Throw Yourself Into the Fire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Commit completely to the scene</a:t>
            </a:r>
          </a:p>
          <a:p>
            <a:pPr>
              <a:lnSpc>
                <a:spcPct val="125000"/>
              </a:lnSpc>
            </a:pPr>
            <a:r>
              <a:rPr sz="1700" b="0">
                <a:solidFill>
                  <a:srgbClr val="9A9A9A"/>
                </a:solidFill>
                <a:latin typeface="Arial"/>
              </a:rPr>
              <a:t>—  Let the chaos guide you</a:t>
            </a:r>
          </a:p>
          <a:p>
            <a:pPr>
              <a:lnSpc>
                <a:spcPct val="125000"/>
              </a:lnSpc>
            </a:pPr>
            <a:r>
              <a:rPr sz="1700" b="0">
                <a:solidFill>
                  <a:srgbClr val="9A9A9A"/>
                </a:solidFill>
                <a:latin typeface="Arial"/>
              </a:rPr>
              <a:t>—  Stop steering, start trusting</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247-R020123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Surrender to the Unpredictable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Embracing chaos = surrendering control</a:t>
            </a:r>
          </a:p>
          <a:p>
            <a:pPr>
              <a:lnSpc>
                <a:spcPct val="125000"/>
              </a:lnSpc>
            </a:pPr>
            <a:r>
              <a:rPr sz="1700" b="0">
                <a:solidFill>
                  <a:srgbClr val="9A9A9A"/>
                </a:solidFill>
                <a:latin typeface="Arial"/>
              </a:rPr>
              <a:t>—  Messy, fast, overwhelming — that's the point</a:t>
            </a:r>
          </a:p>
          <a:p>
            <a:pPr>
              <a:lnSpc>
                <a:spcPct val="125000"/>
              </a:lnSpc>
            </a:pPr>
            <a:r>
              <a:rPr sz="1700" b="0">
                <a:solidFill>
                  <a:srgbClr val="9A9A9A"/>
                </a:solidFill>
                <a:latin typeface="Arial"/>
              </a:rPr>
              <a:t>—  The madness holds the extraordinary</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285-R018739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Chaos Setup Drill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 mode on</a:t>
            </a:r>
          </a:p>
          <a:p>
            <a:pPr>
              <a:lnSpc>
                <a:spcPct val="125000"/>
              </a:lnSpc>
            </a:pPr>
            <a:r>
              <a:rPr sz="1700" b="0">
                <a:solidFill>
                  <a:srgbClr val="9A9A9A"/>
                </a:solidFill>
                <a:latin typeface="Arial"/>
              </a:rPr>
              <a:t>—  Snap focus at 1–2m, comp +1/+1.7</a:t>
            </a:r>
          </a:p>
          <a:p>
            <a:pPr>
              <a:lnSpc>
                <a:spcPct val="125000"/>
              </a:lnSpc>
            </a:pPr>
            <a:r>
              <a:rPr sz="1700" b="0">
                <a:solidFill>
                  <a:srgbClr val="9A9A9A"/>
                </a:solidFill>
                <a:latin typeface="Arial"/>
              </a:rPr>
              <a:t>—  Pre-set it, then forget it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816-R007915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the Rush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a market, festival, or rush hour</a:t>
            </a:r>
          </a:p>
          <a:p>
            <a:pPr>
              <a:lnSpc>
                <a:spcPct val="125000"/>
              </a:lnSpc>
            </a:pPr>
            <a:r>
              <a:rPr sz="1700" b="0">
                <a:solidFill>
                  <a:srgbClr val="9A9A9A"/>
                </a:solidFill>
                <a:latin typeface="Arial"/>
              </a:rPr>
              <a:t>—  Get close; work faces and gestures</a:t>
            </a:r>
          </a:p>
          <a:p>
            <a:pPr>
              <a:lnSpc>
                <a:spcPct val="125000"/>
              </a:lnSpc>
            </a:pPr>
            <a:r>
              <a:rPr sz="1700" b="0">
                <a:solidFill>
                  <a:srgbClr val="9A9A9A"/>
                </a:solidFill>
                <a:latin typeface="Arial"/>
              </a:rPr>
              <a:t>—  Reset and re-enter as needed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13-R012091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Wherever There's Chaos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Thrive in the unpredictable</a:t>
            </a:r>
          </a:p>
          <a:p>
            <a:pPr>
              <a:lnSpc>
                <a:spcPct val="125000"/>
              </a:lnSpc>
            </a:pPr>
            <a:r>
              <a:rPr sz="1700" b="0">
                <a:solidFill>
                  <a:srgbClr val="9A9A9A"/>
                </a:solidFill>
                <a:latin typeface="Arial"/>
              </a:rPr>
              <a:t>—  Energy and spontaneity over control</a:t>
            </a:r>
          </a:p>
          <a:p>
            <a:pPr>
              <a:lnSpc>
                <a:spcPct val="125000"/>
              </a:lnSpc>
            </a:pPr>
            <a:r>
              <a:rPr sz="1700" b="0">
                <a:solidFill>
                  <a:srgbClr val="9A9A9A"/>
                </a:solidFill>
                <a:latin typeface="Arial"/>
              </a:rPr>
              <a:t>—  Wherever there's chaos, you'll find me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852-R00771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Trying to Control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Fiddling settings mid-rush</a:t>
            </a:r>
          </a:p>
          <a:p>
            <a:pPr>
              <a:lnSpc>
                <a:spcPct val="125000"/>
              </a:lnSpc>
            </a:pPr>
            <a:r>
              <a:rPr sz="1700" b="0">
                <a:solidFill>
                  <a:srgbClr val="9A9A9A"/>
                </a:solidFill>
                <a:latin typeface="Arial"/>
              </a:rPr>
              <a:t>—  Waiting for the scene to "calm down"</a:t>
            </a:r>
          </a:p>
          <a:p>
            <a:pPr>
              <a:lnSpc>
                <a:spcPct val="125000"/>
              </a:lnSpc>
            </a:pPr>
            <a:r>
              <a:rPr sz="1700" b="0">
                <a:solidFill>
                  <a:srgbClr val="9A9A9A"/>
                </a:solidFill>
                <a:latin typeface="Arial"/>
              </a:rPr>
              <a:t>—  Control kills the moment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908-R004079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Backing Away From the Mess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Shooting from the outside edge</a:t>
            </a:r>
          </a:p>
          <a:p>
            <a:pPr>
              <a:lnSpc>
                <a:spcPct val="125000"/>
              </a:lnSpc>
            </a:pPr>
            <a:r>
              <a:rPr sz="1700" b="0">
                <a:solidFill>
                  <a:srgbClr val="9A9A9A"/>
                </a:solidFill>
                <a:latin typeface="Arial"/>
              </a:rPr>
              <a:t>—  Avoiding closeness and imperfection</a:t>
            </a:r>
          </a:p>
          <a:p>
            <a:pPr>
              <a:lnSpc>
                <a:spcPct val="125000"/>
              </a:lnSpc>
            </a:pPr>
            <a:r>
              <a:rPr sz="1700" b="0">
                <a:solidFill>
                  <a:srgbClr val="9A9A9A"/>
                </a:solidFill>
                <a:latin typeface="Arial"/>
              </a:rPr>
              <a:t>—  The safe frame is the dead frame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662-R009622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Built on Instinct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007 trained instinct over intellect</a:t>
            </a:r>
          </a:p>
          <a:p>
            <a:pPr>
              <a:lnSpc>
                <a:spcPct val="125000"/>
              </a:lnSpc>
            </a:pPr>
            <a:r>
              <a:rPr sz="1700" b="0">
                <a:solidFill>
                  <a:srgbClr val="9A9A9A"/>
                </a:solidFill>
                <a:latin typeface="Arial"/>
              </a:rPr>
              <a:t>—  Chaos is where that instinct gets tested</a:t>
            </a:r>
          </a:p>
          <a:p>
            <a:pPr>
              <a:lnSpc>
                <a:spcPct val="125000"/>
              </a:lnSpc>
            </a:pPr>
            <a:r>
              <a:rPr sz="1700" b="0">
                <a:solidFill>
                  <a:srgbClr val="9A9A9A"/>
                </a:solidFill>
                <a:latin typeface="Arial"/>
              </a:rPr>
              <a:t>—  React, don't calculate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159-R001852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Toward Authenticity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Lesson 009, Authenticity: Shoot for Yourself</a:t>
            </a:r>
          </a:p>
          <a:p>
            <a:pPr>
              <a:lnSpc>
                <a:spcPct val="125000"/>
              </a:lnSpc>
            </a:pPr>
            <a:r>
              <a:rPr sz="1700" b="0">
                <a:solidFill>
                  <a:srgbClr val="9A9A9A"/>
                </a:solidFill>
                <a:latin typeface="Arial"/>
              </a:rPr>
              <a:t>—  From the crowd to your own vision</a:t>
            </a:r>
          </a:p>
          <a:p>
            <a:pPr>
              <a:lnSpc>
                <a:spcPct val="125000"/>
              </a:lnSpc>
            </a:pPr>
            <a:r>
              <a:rPr sz="1700" b="0">
                <a:solidFill>
                  <a:srgbClr val="9A9A9A"/>
                </a:solidFill>
                <a:latin typeface="Arial"/>
              </a:rPr>
              <a:t>—  Both ask you to let go</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60-R00512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the Crowds, Let It Unfold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the camera, then forget it</a:t>
            </a:r>
          </a:p>
          <a:p>
            <a:pPr>
              <a:lnSpc>
                <a:spcPct val="125000"/>
              </a:lnSpc>
            </a:pPr>
            <a:r>
              <a:rPr sz="1700" b="0">
                <a:solidFill>
                  <a:srgbClr val="9A9A9A"/>
                </a:solidFill>
                <a:latin typeface="Arial"/>
              </a:rPr>
              <a:t>—  Get close, work the light, reset, re-enter</a:t>
            </a:r>
          </a:p>
          <a:p>
            <a:pPr>
              <a:lnSpc>
                <a:spcPct val="125000"/>
              </a:lnSpc>
            </a:pPr>
            <a:r>
              <a:rPr sz="1700" b="0">
                <a:solidFill>
                  <a:srgbClr val="9A9A9A"/>
                </a:solidFill>
                <a:latin typeface="Arial"/>
              </a:rPr>
              <a:t>—  Find the crowds and let the chaos unfold</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80-R001943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Walk into the madness, not away</a:t>
            </a:r>
          </a:p>
          <a:p>
            <a:pPr>
              <a:lnSpc>
                <a:spcPct val="125000"/>
              </a:lnSpc>
            </a:pPr>
            <a:r>
              <a:rPr sz="1700" b="0">
                <a:solidFill>
                  <a:srgbClr val="9A9A9A"/>
                </a:solidFill>
                <a:latin typeface="Arial"/>
              </a:rPr>
              <a:t>—  A camera setup that frees you</a:t>
            </a:r>
          </a:p>
          <a:p>
            <a:pPr>
              <a:lnSpc>
                <a:spcPct val="125000"/>
              </a:lnSpc>
            </a:pPr>
            <a:r>
              <a:rPr sz="1700" b="0">
                <a:solidFill>
                  <a:srgbClr val="9A9A9A"/>
                </a:solidFill>
                <a:latin typeface="Arial"/>
              </a:rPr>
              <a:t>—  Surrender to the unpredictable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81-R0042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Chaos Is a Visual Feast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Unpredictable moments = endless shots</a:t>
            </a:r>
          </a:p>
          <a:p>
            <a:pPr>
              <a:lnSpc>
                <a:spcPct val="125000"/>
              </a:lnSpc>
            </a:pPr>
            <a:r>
              <a:rPr sz="1700" b="0">
                <a:solidFill>
                  <a:srgbClr val="9A9A9A"/>
                </a:solidFill>
                <a:latin typeface="Arial"/>
              </a:rPr>
              <a:t>—  Rich environments, a story per corner</a:t>
            </a:r>
          </a:p>
          <a:p>
            <a:pPr>
              <a:lnSpc>
                <a:spcPct val="125000"/>
              </a:lnSpc>
            </a:pPr>
            <a:r>
              <a:rPr sz="1700" b="0">
                <a:solidFill>
                  <a:srgbClr val="9A9A9A"/>
                </a:solidFill>
                <a:latin typeface="Arial"/>
              </a:rPr>
              <a:t>—  Chaos forces creativity on its feet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MAIN TEACHING</a:t>
            </a:r>
          </a:p>
        </p:txBody>
      </p:sp>
      <p:pic>
        <p:nvPicPr>
          <p:cNvPr id="4" name="Picture 3" descr="936-R003834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Dive Into the Madness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toward the busiest spot</a:t>
            </a:r>
          </a:p>
          <a:p>
            <a:pPr>
              <a:lnSpc>
                <a:spcPct val="125000"/>
              </a:lnSpc>
            </a:pPr>
            <a:r>
              <a:rPr sz="1700" b="0">
                <a:solidFill>
                  <a:srgbClr val="9A9A9A"/>
                </a:solidFill>
                <a:latin typeface="Arial"/>
              </a:rPr>
              <a:t>—  Discomfort means you're in the right place</a:t>
            </a:r>
          </a:p>
          <a:p>
            <a:pPr>
              <a:lnSpc>
                <a:spcPct val="125000"/>
              </a:lnSpc>
            </a:pPr>
            <a:r>
              <a:rPr sz="1700" b="0">
                <a:solidFill>
                  <a:srgbClr val="9A9A9A"/>
                </a:solidFill>
                <a:latin typeface="Arial"/>
              </a:rPr>
              <a:t>—  The madness is the material</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47-R007170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Seek the Densest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packed market at the lunch rush</a:t>
            </a:r>
          </a:p>
          <a:p>
            <a:pPr>
              <a:lnSpc>
                <a:spcPct val="125000"/>
              </a:lnSpc>
            </a:pPr>
            <a:r>
              <a:rPr sz="1700" b="0">
                <a:solidFill>
                  <a:srgbClr val="9A9A9A"/>
                </a:solidFill>
                <a:latin typeface="Arial"/>
              </a:rPr>
              <a:t>—  A whirlwind of people, lights, sounds</a:t>
            </a:r>
          </a:p>
          <a:p>
            <a:pPr>
              <a:lnSpc>
                <a:spcPct val="125000"/>
              </a:lnSpc>
            </a:pPr>
            <a:r>
              <a:rPr sz="1700" b="0">
                <a:solidFill>
                  <a:srgbClr val="9A9A9A"/>
                </a:solidFill>
                <a:latin typeface="Arial"/>
              </a:rPr>
              <a:t>—  A live test of instinct and skill</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56-R001619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Go of Control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can't direct chaos — surrender to it</a:t>
            </a:r>
          </a:p>
          <a:p>
            <a:pPr>
              <a:lnSpc>
                <a:spcPct val="125000"/>
              </a:lnSpc>
            </a:pPr>
            <a:r>
              <a:rPr sz="1700" b="0">
                <a:solidFill>
                  <a:srgbClr val="9A9A9A"/>
                </a:solidFill>
                <a:latin typeface="Arial"/>
              </a:rPr>
              <a:t>—  Stop managing, start reacting</a:t>
            </a:r>
          </a:p>
          <a:p>
            <a:pPr>
              <a:lnSpc>
                <a:spcPct val="125000"/>
              </a:lnSpc>
            </a:pPr>
            <a:r>
              <a:rPr sz="1700" b="0">
                <a:solidFill>
                  <a:srgbClr val="9A9A9A"/>
                </a:solidFill>
                <a:latin typeface="Arial"/>
              </a:rPr>
              <a:t>—  Control is the thing slowing you down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78-R00090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Throw It Into P Mode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 mode: point and shoot, don't overthink</a:t>
            </a:r>
          </a:p>
          <a:p>
            <a:pPr>
              <a:lnSpc>
                <a:spcPct val="125000"/>
              </a:lnSpc>
            </a:pPr>
            <a:r>
              <a:rPr sz="1700" b="0">
                <a:solidFill>
                  <a:srgbClr val="9A9A9A"/>
                </a:solidFill>
                <a:latin typeface="Arial"/>
              </a:rPr>
              <a:t>—  Let the camera handle exposure</a:t>
            </a:r>
          </a:p>
          <a:p>
            <a:pPr>
              <a:lnSpc>
                <a:spcPct val="125000"/>
              </a:lnSpc>
            </a:pPr>
            <a:r>
              <a:rPr sz="1700" b="0">
                <a:solidFill>
                  <a:srgbClr val="9A9A9A"/>
                </a:solidFill>
                <a:latin typeface="Arial"/>
              </a:rPr>
              <a:t>—  Point, shoot, and pray</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87-R000325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Snap Focus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Snap focus for instant reactions</a:t>
            </a:r>
          </a:p>
          <a:p>
            <a:pPr>
              <a:lnSpc>
                <a:spcPct val="125000"/>
              </a:lnSpc>
            </a:pPr>
            <a:r>
              <a:rPr sz="1700" b="0">
                <a:solidFill>
                  <a:srgbClr val="9A9A9A"/>
                </a:solidFill>
                <a:latin typeface="Arial"/>
              </a:rPr>
              <a:t>—  Distance: 1–2 meters for close encounters</a:t>
            </a:r>
          </a:p>
          <a:p>
            <a:pPr>
              <a:lnSpc>
                <a:spcPct val="125000"/>
              </a:lnSpc>
            </a:pPr>
            <a:r>
              <a:rPr sz="1700" b="0">
                <a:solidFill>
                  <a:srgbClr val="9A9A9A"/>
                </a:solidFill>
                <a:latin typeface="Arial"/>
              </a:rPr>
              <a:t>—  No hunting, no missed moment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