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 break the last filter standing between you and the work: the idea that some things are "worth" a photo and some aren't. Throw it out. Anything and everything can be a photograph. Shoot everything. No limits.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If you're going to shoot everything, you have to be able to. Carry a compact camera at all times — it eliminates excuses. There's always a reason to photograph, and the world is full of endless scenes waiting to be captured. No camera, no frame. So the camera is always on you. Always.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People think great frames are luck. They're not. You force your luck by putting yourself in the right situations repeatedly. Shooting everything is how you get enough at-bats for the magic to land. You don't wait for the moment — you make so many attempts that the moment has to show up.</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Think about a fountain throwing spray into the light. Circle it long enough — shooting the whole time — and you start to read the patterns: when the light catches the water, where you'd need to stand for a rainbow to appear. Then you position yourself and wait. The great frame that eventually arrives isn't luck. It's hours of shooting everything around that spot until the right instant shows up and finds you already in place.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best scenes tend to arrive when you're not hunting them. You're just out moving through the day — riding, walking, following your curiosity — and suddenly something unfolds in front of you that you'd never have gone looking for. You weren't chasing a theme. You were simply out there, shooting. That's the whole secret: be present, be moving, and the frames find you.</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Picture a broken-down car on the side of a road, people standing around it, open sky behind. About as mundane as it gets. But step into it and you can build layers — the car in the foreground, the people in the middle ground, the sky behind. A roadside nothing becomes a layered frame. It only happens because you shoot it, instead of deciding it isn't worth shooting.</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you shoot everything, the mundane becomes a source of endless fascination. You stop waiting for some extraordinary moment to bless you. If you think there's nothing interesting around you, it's time to change your perspective on how you view the world — not your location. The ordinary was always enough.</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gift waiting on the other side of volume: flow. When you shoot everything with no judgment, you stop overthinking and start reacting to the world as it happens. No good-vs-bad in the moment. Just the next frame, then the next. Shooting everything is how you fall into the flow state.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assignment. Go on one walk and shoot everything — no filtering, no "is this worth it." Shoot the boring stuff on purpose: the curb, the trash can, the shadow on a wall. Push the count high. The point isn't keepers — it's killing the filter that's been costing you frames.</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Then level it up: pick a day and go for 1,000 frames. Don't chimp the screen, don't delete in the field — just keep walking and shooting. You'll burn through your preciousness fast, and what's left is a pure state of production. Review only once you're home, never on the street.</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biggest mistake is standing there deciding whether a scene is "worthy" before you shoot it. That hesitation is the missed photo. Don't wait for extraordinary moments and don't pre-grade reality. If it catches your eye even a little — shoot it. You can sort it out later; you can never get it back.</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have permission — real permission — to go out and shoot freely, with nothing held back. You'll understand why making more photographs, not better-judged ones, is the engine of every skill you'll build this year.</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trap: locking into a strict theme or project too early. It feels disciplined, but it quietly narrows your eye until you only see one thing and miss the rest. Just shoot, and the themes will emerge naturally. Don't cage yourself before you've even learned to see widely.</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 Lesson 002 we made photography a way of life — camera always in your pocket, always ready. This lesson is the how of living that out: if it's a way of life, you shoot everything, all the time, no limits. The way of life and the volume habit are the same muscle.</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if shooting everything is the practice, what powers it? That's next. In Lesson 004, Curiosity &amp; Joy: The Engine, we get under the hood — because volume without curiosity is just a grind, and joy is the fuel that keeps you shooting everything for a lifetime.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Anything and everything can be a photograph. Forget the themes, forget "worthy," forget good-vs-bad on the street. Get into a state of production, force your luck with volume, and let the meaning emerge later. Walk more, judge less, shoot everything.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Too often, street photographers limit themselves by sticking to strict themes, projects, or styles — and it narrows the creative possibilities until you stagnate. When you're only hunting one kind of shot, you're bound to miss the beauty in everything else.</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upside. A successful street photographer is simply someone making new pictures — to be in a state of production is the ultimate goal. Not publications, not gallery shows. Output. Get into a state of production and everything else follows.</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First principle. You shouldn't need to resort to specific places or subjects — anything and everything can be a photograph. The minute you decide a scene isn't "good enough," you've started filtering reality before you've even seen it. Drop that filter. The whole world qualifies.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principle: forget themes. You don't have to go out with a theme in mind. Shoot freely, review your archive, and the themes will emerge naturally — poetic frames, geometry, humor, religion. They reveal themselves after you shoot, never before. Forcing a theme up front only shrinks what you'll see.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Third principle, and it's almost too simple: the secret to improving is making more photos. The more you shoot, the better you become. And there's a loop underneath it — the more you walk, the more you see, and the more you see, the more you photograph. As I put it: he who walks the most, shall win. Put in the miles and the frames take care of themselves.</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discipline of shooting everything: don't think — just shoot. Let intuition guide you, ask questions later. The second you pause to grade a frame on the street, the moment is gone. Production mode means you press the shutter first and evaluate much, much later, if at all.</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Want a number to chase? Set a goal to take 1,000 photos in a single day. Sounds insane until you do it — and then something breaks open. You stop being precious with the shutter. You shoot the mundane, the half-chances, the maybes. The more you photograph, the more you learn.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1 · FOUNDATIONS</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Shoot Everything, No Limits</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230-R013469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1,000-Photo Day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Goal: 1,000 photos in one day</a:t>
            </a:r>
          </a:p>
          <a:p>
            <a:pPr>
              <a:lnSpc>
                <a:spcPct val="125000"/>
              </a:lnSpc>
            </a:pPr>
            <a:r>
              <a:rPr sz="1700" b="0">
                <a:solidFill>
                  <a:srgbClr val="9A9A9A"/>
                </a:solidFill>
                <a:latin typeface="Arial"/>
              </a:rPr>
              <a:t>—  The more you photograph, the more you learn</a:t>
            </a:r>
          </a:p>
          <a:p>
            <a:pPr>
              <a:lnSpc>
                <a:spcPct val="125000"/>
              </a:lnSpc>
            </a:pPr>
            <a:r>
              <a:rPr sz="1700" b="0">
                <a:solidFill>
                  <a:srgbClr val="9A9A9A"/>
                </a:solidFill>
                <a:latin typeface="Arial"/>
              </a:rPr>
              <a:t>—  Saturate the habit, lose the preciousness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232-R020531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Eliminate Excuses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Always carry a camera</a:t>
            </a:r>
          </a:p>
          <a:p>
            <a:pPr>
              <a:lnSpc>
                <a:spcPct val="125000"/>
              </a:lnSpc>
            </a:pPr>
            <a:r>
              <a:rPr sz="1700" b="0">
                <a:solidFill>
                  <a:srgbClr val="9A9A9A"/>
                </a:solidFill>
                <a:latin typeface="Arial"/>
              </a:rPr>
              <a:t>—  A pocket camera kills "I didn't have it"</a:t>
            </a:r>
          </a:p>
          <a:p>
            <a:pPr>
              <a:lnSpc>
                <a:spcPct val="125000"/>
              </a:lnSpc>
            </a:pPr>
            <a:r>
              <a:rPr sz="1700" b="0">
                <a:solidFill>
                  <a:srgbClr val="9A9A9A"/>
                </a:solidFill>
                <a:latin typeface="Arial"/>
              </a:rPr>
              <a:t>—  There's always a reason to shoot</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25-R003242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Shooting Everything Forces Your Luck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Luck isn't waiting — it's repetition</a:t>
            </a:r>
          </a:p>
          <a:p>
            <a:pPr>
              <a:lnSpc>
                <a:spcPct val="125000"/>
              </a:lnSpc>
            </a:pPr>
            <a:r>
              <a:rPr sz="1700" b="0">
                <a:solidFill>
                  <a:srgbClr val="9A9A9A"/>
                </a:solidFill>
                <a:latin typeface="Arial"/>
              </a:rPr>
              <a:t>—  Put yourself in the situation, again and again</a:t>
            </a:r>
          </a:p>
          <a:p>
            <a:pPr>
              <a:lnSpc>
                <a:spcPct val="125000"/>
              </a:lnSpc>
            </a:pPr>
            <a:r>
              <a:rPr sz="1700" b="0">
                <a:solidFill>
                  <a:srgbClr val="9A9A9A"/>
                </a:solidFill>
                <a:latin typeface="Arial"/>
              </a:rPr>
              <a:t>—  Volume manufactures the decisive moment</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520-R016364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Volume Puts You There Before the Moment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Hours circling one spot pays off</a:t>
            </a:r>
          </a:p>
          <a:p>
            <a:pPr>
              <a:lnSpc>
                <a:spcPct val="125000"/>
              </a:lnSpc>
            </a:pPr>
            <a:r>
              <a:rPr sz="1700" b="0">
                <a:solidFill>
                  <a:srgbClr val="9A9A9A"/>
                </a:solidFill>
                <a:latin typeface="Arial"/>
              </a:rPr>
              <a:t>—  Read the light and the patterns</a:t>
            </a:r>
          </a:p>
          <a:p>
            <a:pPr>
              <a:lnSpc>
                <a:spcPct val="125000"/>
              </a:lnSpc>
            </a:pPr>
            <a:r>
              <a:rPr sz="1700" b="0">
                <a:solidFill>
                  <a:srgbClr val="9A9A9A"/>
                </a:solidFill>
                <a:latin typeface="Arial"/>
              </a:rPr>
              <a:t>—  Volume + presence = ready before it happens</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265-R019234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Frames Find You When You're Out There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Just out moving, following curiosity</a:t>
            </a:r>
          </a:p>
          <a:p>
            <a:pPr>
              <a:lnSpc>
                <a:spcPct val="125000"/>
              </a:lnSpc>
            </a:pPr>
            <a:r>
              <a:rPr sz="1700" b="0">
                <a:solidFill>
                  <a:srgbClr val="9A9A9A"/>
                </a:solidFill>
                <a:latin typeface="Arial"/>
              </a:rPr>
              <a:t>—  Not "looking for" anything in particular</a:t>
            </a:r>
          </a:p>
          <a:p>
            <a:pPr>
              <a:lnSpc>
                <a:spcPct val="125000"/>
              </a:lnSpc>
            </a:pPr>
            <a:r>
              <a:rPr sz="1700" b="0">
                <a:solidFill>
                  <a:srgbClr val="9A9A9A"/>
                </a:solidFill>
                <a:latin typeface="Arial"/>
              </a:rPr>
              <a:t>—  The unexpected appears because you're out there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535-R015582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Mundane Scene, Shot Anyway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dull scene becomes a composition</a:t>
            </a:r>
          </a:p>
          <a:p>
            <a:pPr>
              <a:lnSpc>
                <a:spcPct val="125000"/>
              </a:lnSpc>
            </a:pPr>
            <a:r>
              <a:rPr sz="1700" b="0">
                <a:solidFill>
                  <a:srgbClr val="9A9A9A"/>
                </a:solidFill>
                <a:latin typeface="Arial"/>
              </a:rPr>
              <a:t>—  Foreground, mid-ground, background — layers</a:t>
            </a:r>
          </a:p>
          <a:p>
            <a:pPr>
              <a:lnSpc>
                <a:spcPct val="125000"/>
              </a:lnSpc>
            </a:pPr>
            <a:r>
              <a:rPr sz="1700" b="0">
                <a:solidFill>
                  <a:srgbClr val="9A9A9A"/>
                </a:solidFill>
                <a:latin typeface="Arial"/>
              </a:rPr>
              <a:t>—  An "ordinary" moment, shot instead of skipped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537-R015396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Find Beauty in the Ordinary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mundane is endlessly fascinating</a:t>
            </a:r>
          </a:p>
          <a:p>
            <a:pPr>
              <a:lnSpc>
                <a:spcPct val="125000"/>
              </a:lnSpc>
            </a:pPr>
            <a:r>
              <a:rPr sz="1700" b="0">
                <a:solidFill>
                  <a:srgbClr val="9A9A9A"/>
                </a:solidFill>
                <a:latin typeface="Arial"/>
              </a:rPr>
              <a:t>—  Don't wait for extraordinary moments</a:t>
            </a:r>
          </a:p>
          <a:p>
            <a:pPr>
              <a:lnSpc>
                <a:spcPct val="125000"/>
              </a:lnSpc>
            </a:pPr>
            <a:r>
              <a:rPr sz="1700" b="0">
                <a:solidFill>
                  <a:srgbClr val="9A9A9A"/>
                </a:solidFill>
                <a:latin typeface="Arial"/>
              </a:rPr>
              <a:t>—  Change your view, not your location</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267-R018945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Volume Builds the Flow State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Shooting freely loosens you up</a:t>
            </a:r>
          </a:p>
          <a:p>
            <a:pPr>
              <a:lnSpc>
                <a:spcPct val="125000"/>
              </a:lnSpc>
            </a:pPr>
            <a:r>
              <a:rPr sz="1700" b="0">
                <a:solidFill>
                  <a:srgbClr val="9A9A9A"/>
                </a:solidFill>
                <a:latin typeface="Arial"/>
              </a:rPr>
              <a:t>—  Just shoot — no good vs. bad</a:t>
            </a:r>
          </a:p>
          <a:p>
            <a:pPr>
              <a:lnSpc>
                <a:spcPct val="125000"/>
              </a:lnSpc>
            </a:pPr>
            <a:r>
              <a:rPr sz="1700" b="0">
                <a:solidFill>
                  <a:srgbClr val="9A9A9A"/>
                </a:solidFill>
                <a:latin typeface="Arial"/>
              </a:rPr>
              <a:t>—  Production becomes effortless</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268-R013210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No-Limits Walk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walk, zero filtering</a:t>
            </a:r>
          </a:p>
          <a:p>
            <a:pPr>
              <a:lnSpc>
                <a:spcPct val="125000"/>
              </a:lnSpc>
            </a:pPr>
            <a:r>
              <a:rPr sz="1700" b="0">
                <a:solidFill>
                  <a:srgbClr val="9A9A9A"/>
                </a:solidFill>
                <a:latin typeface="Arial"/>
              </a:rPr>
              <a:t>—  Shoot the boring stuff on purpose</a:t>
            </a:r>
          </a:p>
          <a:p>
            <a:pPr>
              <a:lnSpc>
                <a:spcPct val="125000"/>
              </a:lnSpc>
            </a:pPr>
            <a:r>
              <a:rPr sz="1700" b="0">
                <a:solidFill>
                  <a:srgbClr val="9A9A9A"/>
                </a:solidFill>
                <a:latin typeface="Arial"/>
              </a:rPr>
              <a:t>—  Aim high on the count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277-R013004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1,000-Frame Challenge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a day, chase 1,000 frames</a:t>
            </a:r>
          </a:p>
          <a:p>
            <a:pPr>
              <a:lnSpc>
                <a:spcPct val="125000"/>
              </a:lnSpc>
            </a:pPr>
            <a:r>
              <a:rPr sz="1700" b="0">
                <a:solidFill>
                  <a:srgbClr val="9A9A9A"/>
                </a:solidFill>
                <a:latin typeface="Arial"/>
              </a:rPr>
              <a:t>—  Don't chimp, don't delete</a:t>
            </a:r>
          </a:p>
          <a:p>
            <a:pPr>
              <a:lnSpc>
                <a:spcPct val="125000"/>
              </a:lnSpc>
            </a:pPr>
            <a:r>
              <a:rPr sz="1700" b="0">
                <a:solidFill>
                  <a:srgbClr val="9A9A9A"/>
                </a:solidFill>
                <a:latin typeface="Arial"/>
              </a:rPr>
              <a:t>—  Review only after you're home</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494-R005870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Everything, No Limits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Anything and everything is a photo</a:t>
            </a:r>
          </a:p>
          <a:p>
            <a:pPr>
              <a:lnSpc>
                <a:spcPct val="125000"/>
              </a:lnSpc>
            </a:pPr>
            <a:r>
              <a:rPr sz="1700" b="0">
                <a:solidFill>
                  <a:srgbClr val="9A9A9A"/>
                </a:solidFill>
                <a:latin typeface="Arial"/>
              </a:rPr>
              <a:t>—  No themes, no rules, no permission</a:t>
            </a:r>
          </a:p>
          <a:p>
            <a:pPr>
              <a:lnSpc>
                <a:spcPct val="125000"/>
              </a:lnSpc>
            </a:pPr>
            <a:r>
              <a:rPr sz="1700" b="0">
                <a:solidFill>
                  <a:srgbClr val="9A9A9A"/>
                </a:solidFill>
                <a:latin typeface="Arial"/>
              </a:rPr>
              <a:t>—  Volume is the practice</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297-R018307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Waiting for the "Worthy" Shot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pre-judge what deserves a frame</a:t>
            </a:r>
          </a:p>
          <a:p>
            <a:pPr>
              <a:lnSpc>
                <a:spcPct val="125000"/>
              </a:lnSpc>
            </a:pPr>
            <a:r>
              <a:rPr sz="1700" b="0">
                <a:solidFill>
                  <a:srgbClr val="9A9A9A"/>
                </a:solidFill>
                <a:latin typeface="Arial"/>
              </a:rPr>
              <a:t>—  Don't wait for extraordinary moments</a:t>
            </a:r>
          </a:p>
          <a:p>
            <a:pPr>
              <a:lnSpc>
                <a:spcPct val="125000"/>
              </a:lnSpc>
            </a:pPr>
            <a:r>
              <a:rPr sz="1700" b="0">
                <a:solidFill>
                  <a:srgbClr val="9A9A9A"/>
                </a:solidFill>
                <a:latin typeface="Arial"/>
              </a:rPr>
              <a:t>—  Hesitation = the photo you never made</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30-R00335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Caging Yourself in a Theme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Rigid projects narrow your eye early</a:t>
            </a:r>
          </a:p>
          <a:p>
            <a:pPr>
              <a:lnSpc>
                <a:spcPct val="125000"/>
              </a:lnSpc>
            </a:pPr>
            <a:r>
              <a:rPr sz="1700" b="0">
                <a:solidFill>
                  <a:srgbClr val="9A9A9A"/>
                </a:solidFill>
                <a:latin typeface="Arial"/>
              </a:rPr>
              <a:t>—  You stop seeing everything else</a:t>
            </a:r>
          </a:p>
          <a:p>
            <a:pPr>
              <a:lnSpc>
                <a:spcPct val="125000"/>
              </a:lnSpc>
            </a:pPr>
            <a:r>
              <a:rPr sz="1700" b="0">
                <a:solidFill>
                  <a:srgbClr val="9A9A9A"/>
                </a:solidFill>
                <a:latin typeface="Arial"/>
              </a:rPr>
              <a:t>—  Let themes find you</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814-R007929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a Way of Life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002 made it a way of life</a:t>
            </a:r>
          </a:p>
          <a:p>
            <a:pPr>
              <a:lnSpc>
                <a:spcPct val="125000"/>
              </a:lnSpc>
            </a:pPr>
            <a:r>
              <a:rPr sz="1700" b="0">
                <a:solidFill>
                  <a:srgbClr val="9A9A9A"/>
                </a:solidFill>
                <a:latin typeface="Arial"/>
              </a:rPr>
              <a:t>—  This is how you live it — shoot everything</a:t>
            </a:r>
          </a:p>
          <a:p>
            <a:pPr>
              <a:lnSpc>
                <a:spcPct val="125000"/>
              </a:lnSpc>
            </a:pPr>
            <a:r>
              <a:rPr sz="1700" b="0">
                <a:solidFill>
                  <a:srgbClr val="9A9A9A"/>
                </a:solidFill>
                <a:latin typeface="Arial"/>
              </a:rPr>
              <a:t>—  Always ready, always producing</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821-R004631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Where We Go From Here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Next: Curiosity &amp; Joy (Lesson 004)</a:t>
            </a:r>
          </a:p>
          <a:p>
            <a:pPr>
              <a:lnSpc>
                <a:spcPct val="125000"/>
              </a:lnSpc>
            </a:pPr>
            <a:r>
              <a:rPr sz="1700" b="0">
                <a:solidFill>
                  <a:srgbClr val="9A9A9A"/>
                </a:solidFill>
                <a:latin typeface="Arial"/>
              </a:rPr>
              <a:t>—  The engine behind shooting everything</a:t>
            </a:r>
          </a:p>
          <a:p>
            <a:pPr>
              <a:lnSpc>
                <a:spcPct val="125000"/>
              </a:lnSpc>
            </a:pPr>
            <a:r>
              <a:rPr sz="1700" b="0">
                <a:solidFill>
                  <a:srgbClr val="9A9A9A"/>
                </a:solidFill>
                <a:latin typeface="Arial"/>
              </a:rPr>
              <a:t>—  Volume without joy burns out</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84-R004150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Shoot Everything, Sort It Later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Anything and everything is a photo</a:t>
            </a:r>
          </a:p>
          <a:p>
            <a:pPr>
              <a:lnSpc>
                <a:spcPct val="125000"/>
              </a:lnSpc>
            </a:pPr>
            <a:r>
              <a:rPr sz="1700" b="0">
                <a:solidFill>
                  <a:srgbClr val="9A9A9A"/>
                </a:solidFill>
                <a:latin typeface="Arial"/>
              </a:rPr>
              <a:t>—  More frames, fewer filters</a:t>
            </a:r>
          </a:p>
          <a:p>
            <a:pPr>
              <a:lnSpc>
                <a:spcPct val="125000"/>
              </a:lnSpc>
            </a:pPr>
            <a:r>
              <a:rPr sz="1700" b="0">
                <a:solidFill>
                  <a:srgbClr val="9A9A9A"/>
                </a:solidFill>
                <a:latin typeface="Arial"/>
              </a:rPr>
              <a:t>—  Walk more, judge less, shoot everything</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495-R005788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Permission to shoot without filtering</a:t>
            </a:r>
          </a:p>
          <a:p>
            <a:pPr>
              <a:lnSpc>
                <a:spcPct val="125000"/>
              </a:lnSpc>
            </a:pPr>
            <a:r>
              <a:rPr sz="1700" b="0">
                <a:solidFill>
                  <a:srgbClr val="9A9A9A"/>
                </a:solidFill>
                <a:latin typeface="Arial"/>
              </a:rPr>
              <a:t>—  A volume habit you can keep</a:t>
            </a:r>
          </a:p>
          <a:p>
            <a:pPr>
              <a:lnSpc>
                <a:spcPct val="125000"/>
              </a:lnSpc>
            </a:pPr>
            <a:r>
              <a:rPr sz="1700" b="0">
                <a:solidFill>
                  <a:srgbClr val="9A9A9A"/>
                </a:solidFill>
                <a:latin typeface="Arial"/>
              </a:rPr>
              <a:t>—  Why "more" beats "perfect"</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501-R005645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Limiting Yourself Leads to Stagnation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Strict themes narrow your eye</a:t>
            </a:r>
          </a:p>
          <a:p>
            <a:pPr>
              <a:lnSpc>
                <a:spcPct val="125000"/>
              </a:lnSpc>
            </a:pPr>
            <a:r>
              <a:rPr sz="1700" b="0">
                <a:solidFill>
                  <a:srgbClr val="9A9A9A"/>
                </a:solidFill>
                <a:latin typeface="Arial"/>
              </a:rPr>
              <a:t>—  You miss the beauty in everything else</a:t>
            </a:r>
          </a:p>
          <a:p>
            <a:pPr>
              <a:lnSpc>
                <a:spcPct val="125000"/>
              </a:lnSpc>
            </a:pPr>
            <a:r>
              <a:rPr sz="1700" b="0">
                <a:solidFill>
                  <a:srgbClr val="9A9A9A"/>
                </a:solidFill>
                <a:latin typeface="Arial"/>
              </a:rPr>
              <a:t>—  Selectivity early = stagnation</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507-R005369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 State of Production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Success = simply making new pictures</a:t>
            </a:r>
          </a:p>
          <a:p>
            <a:pPr>
              <a:lnSpc>
                <a:spcPct val="125000"/>
              </a:lnSpc>
            </a:pPr>
            <a:r>
              <a:rPr sz="1700" b="0">
                <a:solidFill>
                  <a:srgbClr val="9A9A9A"/>
                </a:solidFill>
                <a:latin typeface="Arial"/>
              </a:rPr>
              <a:t>—  To be in a state of production</a:t>
            </a:r>
          </a:p>
          <a:p>
            <a:pPr>
              <a:lnSpc>
                <a:spcPct val="125000"/>
              </a:lnSpc>
            </a:pPr>
            <a:r>
              <a:rPr sz="1700" b="0">
                <a:solidFill>
                  <a:srgbClr val="9A9A9A"/>
                </a:solidFill>
                <a:latin typeface="Arial"/>
              </a:rPr>
              <a:t>—  Output now, opinions later</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221-R013579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Anything Can Be a Photo</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You shouldn't need specific places or subjects</a:t>
            </a:r>
          </a:p>
          <a:p>
            <a:pPr>
              <a:lnSpc>
                <a:spcPct val="125000"/>
              </a:lnSpc>
            </a:pPr>
            <a:r>
              <a:rPr sz="1700" b="0">
                <a:solidFill>
                  <a:srgbClr val="9A9A9A"/>
                </a:solidFill>
                <a:latin typeface="Arial"/>
              </a:rPr>
              <a:t>—  Drop the "is this worth it" filter</a:t>
            </a:r>
          </a:p>
          <a:p>
            <a:pPr>
              <a:lnSpc>
                <a:spcPct val="125000"/>
              </a:lnSpc>
            </a:pPr>
            <a:r>
              <a:rPr sz="1700" b="0">
                <a:solidFill>
                  <a:srgbClr val="9A9A9A"/>
                </a:solidFill>
                <a:latin typeface="Arial"/>
              </a:rPr>
              <a:t>—  The whole world qualifies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223-R013572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Forget the Theme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go out with a theme in mind</a:t>
            </a:r>
          </a:p>
          <a:p>
            <a:pPr>
              <a:lnSpc>
                <a:spcPct val="125000"/>
              </a:lnSpc>
            </a:pPr>
            <a:r>
              <a:rPr sz="1700" b="0">
                <a:solidFill>
                  <a:srgbClr val="9A9A9A"/>
                </a:solidFill>
                <a:latin typeface="Arial"/>
              </a:rPr>
              <a:t>—  Shoot freely first</a:t>
            </a:r>
          </a:p>
          <a:p>
            <a:pPr>
              <a:lnSpc>
                <a:spcPct val="125000"/>
              </a:lnSpc>
            </a:pPr>
            <a:r>
              <a:rPr sz="1700" b="0">
                <a:solidFill>
                  <a:srgbClr val="9A9A9A"/>
                </a:solidFill>
                <a:latin typeface="Arial"/>
              </a:rPr>
              <a:t>—  Themes emerge later, on their own</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226-R013565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More Photos, Better Photographer</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secret is making more photos</a:t>
            </a:r>
          </a:p>
          <a:p>
            <a:pPr>
              <a:lnSpc>
                <a:spcPct val="125000"/>
              </a:lnSpc>
            </a:pPr>
            <a:r>
              <a:rPr sz="1700" b="0">
                <a:solidFill>
                  <a:srgbClr val="9A9A9A"/>
                </a:solidFill>
                <a:latin typeface="Arial"/>
              </a:rPr>
              <a:t>—  He who walks the most shall win</a:t>
            </a:r>
          </a:p>
          <a:p>
            <a:pPr>
              <a:lnSpc>
                <a:spcPct val="125000"/>
              </a:lnSpc>
            </a:pPr>
            <a:r>
              <a:rPr sz="1700" b="0">
                <a:solidFill>
                  <a:srgbClr val="9A9A9A"/>
                </a:solidFill>
                <a:latin typeface="Arial"/>
              </a:rPr>
              <a:t>—  Walk more → see more → shoot more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228-R013545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Don't Think, Just Shoot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Don't think. Just shoot.</a:t>
            </a:r>
          </a:p>
          <a:p>
            <a:pPr>
              <a:lnSpc>
                <a:spcPct val="125000"/>
              </a:lnSpc>
            </a:pPr>
            <a:r>
              <a:rPr sz="1700" b="0">
                <a:solidFill>
                  <a:srgbClr val="9A9A9A"/>
                </a:solidFill>
                <a:latin typeface="Arial"/>
              </a:rPr>
              <a:t>—  Judgment in the moment kills the moment</a:t>
            </a:r>
          </a:p>
          <a:p>
            <a:pPr>
              <a:lnSpc>
                <a:spcPct val="125000"/>
              </a:lnSpc>
            </a:pPr>
            <a:r>
              <a:rPr sz="1700" b="0">
                <a:solidFill>
                  <a:srgbClr val="9A9A9A"/>
                </a:solidFill>
                <a:latin typeface="Arial"/>
              </a:rPr>
              <a:t>—  Ask questions later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