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Last lesson we set the goal. Today we go bigger: for those of us obsessed with street photography, it's not just a hobby — it's a way of life. The camera stops being a thing you pick up. It becomes how you move, how you see, how you exist.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practical engine that makes a way of life possible: simplify the process. My setup is built for it — the Ricoh GR III, high-contrast black and white, small JPEG files. That's it. The simpler the process, the longer you can sustain it. Simplicity serves longevity.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small, unobtrusive camera lets you live your life while staying ready to shoot. No bulky setup, no constantly adjusting manual settings. With a camera that fits in your pocket, photography becomes seamless — it integrates into daily life without disrupting it. Always ready. Always creating.</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subtle one. With a small device in your pocket, you transcend what it means to be a photographer. This isn't about looking the part — camera around the neck, gear on display. It's about living in a way where photography flows naturally out of your experiences.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what's the daily aim? Simple: increase my curiosity by 1% each day. Let the camera be your compass and let curiosity guide you. That's the engine of the whole life — not a big dramatic goal, just a little more wonder than yesterday, every single day.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how I structure the day around it. I treat sleep like a mini-death, and each morning like a rebirth. I wake up eager to catch the sunrise, and I go out with the spirit of play — like a big kid with a camera. When photography is your life, the day itself reorganizes around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 reward is everywhere, all the time. With a camera in hand, even the most ordinary moment — a hand gesture, a fleeting glance — can be uplifted to a new height. Through photography you create something from nothing. I can always find meaning in the mundane. That's life-affirming.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happens over time. You stop being interested in capturing life realistically, and you start creating your own reality. The focus shifts from documentary realism toward artistic abstractions of life. High-contrast black and white isn't an accident — it's a way of shaping the world into something uniquely yours. The way you render the world becomes your signature.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your work becomes. Your photographs aren't just images; they're extensions of your life. They capture the energy of your streets, the rhythm of your city, the world as you see it. This is your life, your world, rendered your way. When photography is a way of life, the archive becomes your autobiography — a record of exactly how you moved through your days.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make it real. Pick one small camera you can carry every single day — pocketable, simple settings locked in so you never fiddle. Then bring it everywhere: the commute, the errand, the walk. Don't make a "photo trip." Let the photos happen inside your ordinary day.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build the ritual. Each morning, treat it like you were just born — eyes open to infinite possibilities. Each night, let it go like a mini-death. Your only daily target: be 1% more curious than yesterday. Do that long enough and photography stops being something you do — it's something you are.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build photography into your existence — so it flows naturally from your day instead of interrupting it. Not a thing you schedule. A way you live.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traps. The first mistake is treating it like a hobby — something you pick up on weekends, gear that lives on a shelf between "photo days." A way of life doesn't get put down. If you only shoot when you've scheduled it, you'll never reach the depth this practice offers.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mistake is over-gearing. A heavy, complicated rig adds friction, and friction means you leave it at home. Complexity is the enemy of longevity. Don't try to look like a photographer with a camera around your neck — keep it small, simple, and seamless so it can actually live alongside you.</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001. There we answered the goal — to reveal what reality could be, made from curiosity and joy. Today we took that goal and extended it into a whole way of living. The why from last lesson becomes the how you wake up in this one.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Where do we go from here? Next is Lesson 003 — Shoot Everything, No Limits — and it follows naturally, because once photography is your life, nothing is off-limits. Lesson 003 and the rest of Module 1 keep building this FLUX worldview. So go out there, carry the camera, increase your curiosity by 1%, and make the world your own — one frame at a time.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Answering why street photography? feels like answering why do I wake up in the morning? Nietzsche said he who has a why to live can bear almost any how. With the click of the shutter, I affirm my life. This is your why.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payoff: no matter where I am or how I feel — despite the weather, despite the external world — internally I find bliss through the creation of photographs. When photography is a way of life, the joy doesn't depend on circumstances. You carry it with you.</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get into it. Street photography lets me exist outside the passage of time — it's the closest thing to not existing. When I photograph, the past and the future fade away. I'm simply being. You're immersed in the present, and life just flows toward you.</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you're on the streets with the camera, your role is simple: observe, document, and cherish the fleeting beauty of everyday life. You don't force it. You stand in the flow and receive it. That's the whole posture of a life lived this way.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camera is my passport to the complexities of life. It's my ultimate excuse. Without it I might never have knocked on the doors I've knocked on, sat with the people I've sat with, or wandered the streets I'd otherwise have walked right past. The camera is the reason I go out my door — it gets me out onto the front lines of life.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practice isn't about freezing time — it's about preserving the soul of the city. It's about archiving the life and rhythm of the place. Every photograph becomes part of its visual history — a way of remembering not just what the city looked like, but how it felt.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when you live this way, you become something to your city. You observe everything. You see it all. You become its eyes. That's not arrogance — it's a responsibility. You become the witness, the keeper of the everyday moments nobody else stops to notice.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 · FOUNDATIONS</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Photography as a Way of Life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74-R01392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Become the Eyes of Your 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Observe everything. See it all.</a:t>
            </a:r>
          </a:p>
          <a:p>
            <a:pPr>
              <a:lnSpc>
                <a:spcPct val="125000"/>
              </a:lnSpc>
            </a:pPr>
            <a:r>
              <a:rPr sz="1700" b="0">
                <a:solidFill>
                  <a:srgbClr val="9A9A9A"/>
                </a:solidFill>
                <a:latin typeface="Arial"/>
              </a:rPr>
              <a:t>—  Become the eyes of your city</a:t>
            </a:r>
          </a:p>
          <a:p>
            <a:pPr>
              <a:lnSpc>
                <a:spcPct val="125000"/>
              </a:lnSpc>
            </a:pPr>
            <a:r>
              <a:rPr sz="1700" b="0">
                <a:solidFill>
                  <a:srgbClr val="9A9A9A"/>
                </a:solidFill>
                <a:latin typeface="Arial"/>
              </a:rPr>
              <a:t>—  A witness, a keeper of its memory</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76-R01381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Simplify the Process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Ricoh GR III, pocket-sized</a:t>
            </a:r>
          </a:p>
          <a:p>
            <a:pPr>
              <a:lnSpc>
                <a:spcPct val="125000"/>
              </a:lnSpc>
            </a:pPr>
            <a:r>
              <a:rPr sz="1700" b="0">
                <a:solidFill>
                  <a:srgbClr val="9A9A9A"/>
                </a:solidFill>
                <a:latin typeface="Arial"/>
              </a:rPr>
              <a:t>—  High-contrast black &amp; white, small JPEGs</a:t>
            </a:r>
          </a:p>
          <a:p>
            <a:pPr>
              <a:lnSpc>
                <a:spcPct val="125000"/>
              </a:lnSpc>
            </a:pPr>
            <a:r>
              <a:rPr sz="1700" b="0">
                <a:solidFill>
                  <a:srgbClr val="9A9A9A"/>
                </a:solidFill>
                <a:latin typeface="Arial"/>
              </a:rPr>
              <a:t>—  Simplicity serves longevity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78-R013690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Always Ready, Always Creating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camera small enough to live with you</a:t>
            </a:r>
          </a:p>
          <a:p>
            <a:pPr>
              <a:lnSpc>
                <a:spcPct val="125000"/>
              </a:lnSpc>
            </a:pPr>
            <a:r>
              <a:rPr sz="1700" b="0">
                <a:solidFill>
                  <a:srgbClr val="9A9A9A"/>
                </a:solidFill>
                <a:latin typeface="Arial"/>
              </a:rPr>
              <a:t>—  No bulky rig, no fiddling with settings</a:t>
            </a:r>
          </a:p>
          <a:p>
            <a:pPr>
              <a:lnSpc>
                <a:spcPct val="125000"/>
              </a:lnSpc>
            </a:pPr>
            <a:r>
              <a:rPr sz="1700" b="0">
                <a:solidFill>
                  <a:srgbClr val="9A9A9A"/>
                </a:solidFill>
                <a:latin typeface="Arial"/>
              </a:rPr>
              <a:t>—  Ready to shoot at any second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8-R00513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Transcend the Photographer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With a small device, you transcend being a photographer</a:t>
            </a:r>
          </a:p>
          <a:p>
            <a:pPr>
              <a:lnSpc>
                <a:spcPct val="125000"/>
              </a:lnSpc>
            </a:pPr>
            <a:r>
              <a:rPr sz="1700" b="0">
                <a:solidFill>
                  <a:srgbClr val="9A9A9A"/>
                </a:solidFill>
                <a:latin typeface="Arial"/>
              </a:rPr>
              <a:t>—  It's not about a camera around your neck</a:t>
            </a:r>
          </a:p>
          <a:p>
            <a:pPr>
              <a:lnSpc>
                <a:spcPct val="125000"/>
              </a:lnSpc>
            </a:pPr>
            <a:r>
              <a:rPr sz="1700" b="0">
                <a:solidFill>
                  <a:srgbClr val="9A9A9A"/>
                </a:solidFill>
                <a:latin typeface="Arial"/>
              </a:rPr>
              <a:t>—  Photography flows from your experiences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89-R01327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Increase Curiosity 1% a 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Let the camera be your compass</a:t>
            </a:r>
          </a:p>
          <a:p>
            <a:pPr>
              <a:lnSpc>
                <a:spcPct val="125000"/>
              </a:lnSpc>
            </a:pPr>
            <a:r>
              <a:rPr sz="1700" b="0">
                <a:solidFill>
                  <a:srgbClr val="9A9A9A"/>
                </a:solidFill>
                <a:latin typeface="Arial"/>
              </a:rPr>
              <a:t>—  Increase curiosity by 1% each day</a:t>
            </a:r>
          </a:p>
          <a:p>
            <a:pPr>
              <a:lnSpc>
                <a:spcPct val="125000"/>
              </a:lnSpc>
            </a:pPr>
            <a:r>
              <a:rPr sz="1700" b="0">
                <a:solidFill>
                  <a:srgbClr val="9A9A9A"/>
                </a:solidFill>
                <a:latin typeface="Arial"/>
              </a:rPr>
              <a:t>—  Curiosity is the engine of the practice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93-R01313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Wake Up Reborn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Treat sleep like a mini-death</a:t>
            </a:r>
          </a:p>
          <a:p>
            <a:pPr>
              <a:lnSpc>
                <a:spcPct val="125000"/>
              </a:lnSpc>
            </a:pPr>
            <a:r>
              <a:rPr sz="1700" b="0">
                <a:solidFill>
                  <a:srgbClr val="9A9A9A"/>
                </a:solidFill>
                <a:latin typeface="Arial"/>
              </a:rPr>
              <a:t>—  Treat each morning like a rebirth</a:t>
            </a:r>
          </a:p>
          <a:p>
            <a:pPr>
              <a:lnSpc>
                <a:spcPct val="125000"/>
              </a:lnSpc>
            </a:pPr>
            <a:r>
              <a:rPr sz="1700" b="0">
                <a:solidFill>
                  <a:srgbClr val="9A9A9A"/>
                </a:solidFill>
                <a:latin typeface="Arial"/>
              </a:rPr>
              <a:t>—  A big kid with a camera</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21-R0051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Meaning in the Mundane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hand gesture, a fleeting glance — lifted</a:t>
            </a:r>
          </a:p>
          <a:p>
            <a:pPr>
              <a:lnSpc>
                <a:spcPct val="125000"/>
              </a:lnSpc>
            </a:pPr>
            <a:r>
              <a:rPr sz="1700" b="0">
                <a:solidFill>
                  <a:srgbClr val="9A9A9A"/>
                </a:solidFill>
                <a:latin typeface="Arial"/>
              </a:rPr>
              <a:t>—  Create something from nothing</a:t>
            </a:r>
          </a:p>
          <a:p>
            <a:pPr>
              <a:lnSpc>
                <a:spcPct val="125000"/>
              </a:lnSpc>
            </a:pPr>
            <a:r>
              <a:rPr sz="1700" b="0">
                <a:solidFill>
                  <a:srgbClr val="9A9A9A"/>
                </a:solidFill>
                <a:latin typeface="Arial"/>
              </a:rPr>
              <a:t>—  The ordinary becomes the extraordinary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02-R01281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Creating Your Own Reality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capturing life realistically — creating my own reality</a:t>
            </a:r>
          </a:p>
          <a:p>
            <a:pPr>
              <a:lnSpc>
                <a:spcPct val="125000"/>
              </a:lnSpc>
            </a:pPr>
            <a:r>
              <a:rPr sz="1700" b="0">
                <a:solidFill>
                  <a:srgbClr val="9A9A9A"/>
                </a:solidFill>
                <a:latin typeface="Arial"/>
              </a:rPr>
              <a:t>—  From documentary toward artistic abstraction</a:t>
            </a:r>
          </a:p>
          <a:p>
            <a:pPr>
              <a:lnSpc>
                <a:spcPct val="125000"/>
              </a:lnSpc>
            </a:pPr>
            <a:r>
              <a:rPr sz="1700" b="0">
                <a:solidFill>
                  <a:srgbClr val="9A9A9A"/>
                </a:solidFill>
                <a:latin typeface="Arial"/>
              </a:rPr>
              <a:t>—  The frame becomes your world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441-R007947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Your Archive Is Your Autobiography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photographs are extensions of your life</a:t>
            </a:r>
          </a:p>
          <a:p>
            <a:pPr>
              <a:lnSpc>
                <a:spcPct val="125000"/>
              </a:lnSpc>
            </a:pPr>
            <a:r>
              <a:rPr sz="1700" b="0">
                <a:solidFill>
                  <a:srgbClr val="9A9A9A"/>
                </a:solidFill>
                <a:latin typeface="Arial"/>
              </a:rPr>
              <a:t>—  They carry the energy of your streets, your way</a:t>
            </a:r>
          </a:p>
          <a:p>
            <a:pPr>
              <a:lnSpc>
                <a:spcPct val="125000"/>
              </a:lnSpc>
            </a:pPr>
            <a:r>
              <a:rPr sz="1700" b="0">
                <a:solidFill>
                  <a:srgbClr val="9A9A9A"/>
                </a:solidFill>
                <a:latin typeface="Arial"/>
              </a:rPr>
              <a:t>—  The archive becomes your autobiography</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442-R00784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Carry the Camera Everywhere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pocketable camera, on you always</a:t>
            </a:r>
          </a:p>
          <a:p>
            <a:pPr>
              <a:lnSpc>
                <a:spcPct val="125000"/>
              </a:lnSpc>
            </a:pPr>
            <a:r>
              <a:rPr sz="1700" b="0">
                <a:solidFill>
                  <a:srgbClr val="9A9A9A"/>
                </a:solidFill>
                <a:latin typeface="Arial"/>
              </a:rPr>
              <a:t>—  Lock simple settings, forget them</a:t>
            </a:r>
          </a:p>
          <a:p>
            <a:pPr>
              <a:lnSpc>
                <a:spcPct val="125000"/>
              </a:lnSpc>
            </a:pPr>
            <a:r>
              <a:rPr sz="1700" b="0">
                <a:solidFill>
                  <a:srgbClr val="9A9A9A"/>
                </a:solidFill>
                <a:latin typeface="Arial"/>
              </a:rPr>
              <a:t>—  Shoot on errands, commutes, walks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45-R01514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Not a Hobby, a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 the obsessed, it's not a hobby</a:t>
            </a:r>
          </a:p>
          <a:p>
            <a:pPr>
              <a:lnSpc>
                <a:spcPct val="125000"/>
              </a:lnSpc>
            </a:pPr>
            <a:r>
              <a:rPr sz="1700" b="0">
                <a:solidFill>
                  <a:srgbClr val="9A9A9A"/>
                </a:solidFill>
                <a:latin typeface="Arial"/>
              </a:rPr>
              <a:t>—  It's a way of life</a:t>
            </a:r>
          </a:p>
          <a:p>
            <a:pPr>
              <a:lnSpc>
                <a:spcPct val="125000"/>
              </a:lnSpc>
            </a:pPr>
            <a:r>
              <a:rPr sz="1700" b="0">
                <a:solidFill>
                  <a:srgbClr val="9A9A9A"/>
                </a:solidFill>
                <a:latin typeface="Arial"/>
              </a:rPr>
              <a:t>—  The camera becomes how you exist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449-R007536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Daily Rebirth Ritual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Each morning: born again, eyes open</a:t>
            </a:r>
          </a:p>
          <a:p>
            <a:pPr>
              <a:lnSpc>
                <a:spcPct val="125000"/>
              </a:lnSpc>
            </a:pPr>
            <a:r>
              <a:rPr sz="1700" b="0">
                <a:solidFill>
                  <a:srgbClr val="9A9A9A"/>
                </a:solidFill>
                <a:latin typeface="Arial"/>
              </a:rPr>
              <a:t>—  Aim to increase curiosity 1%</a:t>
            </a:r>
          </a:p>
          <a:p>
            <a:pPr>
              <a:lnSpc>
                <a:spcPct val="125000"/>
              </a:lnSpc>
            </a:pPr>
            <a:r>
              <a:rPr sz="1700" b="0">
                <a:solidFill>
                  <a:srgbClr val="9A9A9A"/>
                </a:solidFill>
                <a:latin typeface="Arial"/>
              </a:rPr>
              <a:t>—  Sleep = mini-death, morning = reset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52-R00730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Treating It Like a Hobby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hobby gets put down; a way of life doesn't</a:t>
            </a:r>
          </a:p>
          <a:p>
            <a:pPr>
              <a:lnSpc>
                <a:spcPct val="125000"/>
              </a:lnSpc>
            </a:pPr>
            <a:r>
              <a:rPr sz="1700" b="0">
                <a:solidFill>
                  <a:srgbClr val="9A9A9A"/>
                </a:solidFill>
                <a:latin typeface="Arial"/>
              </a:rPr>
              <a:t>—  Don't wait for a "photo day"</a:t>
            </a:r>
          </a:p>
          <a:p>
            <a:pPr>
              <a:lnSpc>
                <a:spcPct val="125000"/>
              </a:lnSpc>
            </a:pPr>
            <a:r>
              <a:rPr sz="1700" b="0">
                <a:solidFill>
                  <a:srgbClr val="9A9A9A"/>
                </a:solidFill>
                <a:latin typeface="Arial"/>
              </a:rPr>
              <a:t>—  Sporadic shooting kills momentum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459-R006976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Over-Gearing the Process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Bulky kit = friction = you leave it home</a:t>
            </a:r>
          </a:p>
          <a:p>
            <a:pPr>
              <a:lnSpc>
                <a:spcPct val="125000"/>
              </a:lnSpc>
            </a:pPr>
            <a:r>
              <a:rPr sz="1700" b="0">
                <a:solidFill>
                  <a:srgbClr val="9A9A9A"/>
                </a:solidFill>
                <a:latin typeface="Arial"/>
              </a:rPr>
              <a:t>—  Complexity is the enemy of longevity</a:t>
            </a:r>
          </a:p>
          <a:p>
            <a:pPr>
              <a:lnSpc>
                <a:spcPct val="125000"/>
              </a:lnSpc>
            </a:pPr>
            <a:r>
              <a:rPr sz="1700" b="0">
                <a:solidFill>
                  <a:srgbClr val="9A9A9A"/>
                </a:solidFill>
                <a:latin typeface="Arial"/>
              </a:rPr>
              <a:t>—  Heavy gear makes you look like a photographer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460-R006974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Built on the Goal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001 set the goal</a:t>
            </a:r>
          </a:p>
          <a:p>
            <a:pPr>
              <a:lnSpc>
                <a:spcPct val="125000"/>
              </a:lnSpc>
            </a:pPr>
            <a:r>
              <a:rPr sz="1700" b="0">
                <a:solidFill>
                  <a:srgbClr val="9A9A9A"/>
                </a:solidFill>
                <a:latin typeface="Arial"/>
              </a:rPr>
              <a:t>—  This turns that goal into a life</a:t>
            </a:r>
          </a:p>
          <a:p>
            <a:pPr>
              <a:lnSpc>
                <a:spcPct val="125000"/>
              </a:lnSpc>
            </a:pPr>
            <a:r>
              <a:rPr sz="1700" b="0">
                <a:solidFill>
                  <a:srgbClr val="9A9A9A"/>
                </a:solidFill>
                <a:latin typeface="Arial"/>
              </a:rPr>
              <a:t>—  Why → how you live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RELATIONSHIP TO UPCOMING</a:t>
            </a:r>
          </a:p>
        </p:txBody>
      </p:sp>
      <p:pic>
        <p:nvPicPr>
          <p:cNvPr id="4" name="Picture 3" descr="463-R00686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Everything, No Limits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Shoot Everything, No Limits (Lesson 003)</a:t>
            </a:r>
          </a:p>
          <a:p>
            <a:pPr>
              <a:lnSpc>
                <a:spcPct val="125000"/>
              </a:lnSpc>
            </a:pPr>
            <a:r>
              <a:rPr sz="1700" b="0">
                <a:solidFill>
                  <a:srgbClr val="9A9A9A"/>
                </a:solidFill>
                <a:latin typeface="Arial"/>
              </a:rPr>
              <a:t>—  Then the rest of Module 1's worldview</a:t>
            </a:r>
          </a:p>
          <a:p>
            <a:pPr>
              <a:lnSpc>
                <a:spcPct val="125000"/>
              </a:lnSpc>
            </a:pPr>
            <a:r>
              <a:rPr sz="1700" b="0">
                <a:solidFill>
                  <a:srgbClr val="9A9A9A"/>
                </a:solidFill>
                <a:latin typeface="Arial"/>
              </a:rPr>
              <a:t>—  A way of life means nothing is off-limits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47-R01507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It Into Your Existence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Make photography a daily, seamless practice</a:t>
            </a:r>
          </a:p>
          <a:p>
            <a:pPr>
              <a:lnSpc>
                <a:spcPct val="125000"/>
              </a:lnSpc>
            </a:pPr>
            <a:r>
              <a:rPr sz="1700" b="0">
                <a:solidFill>
                  <a:srgbClr val="9A9A9A"/>
                </a:solidFill>
                <a:latin typeface="Arial"/>
              </a:rPr>
              <a:t>—  Let it flow from your life, not interrupt it</a:t>
            </a:r>
          </a:p>
          <a:p>
            <a:pPr>
              <a:lnSpc>
                <a:spcPct val="125000"/>
              </a:lnSpc>
            </a:pPr>
            <a:r>
              <a:rPr sz="1700" b="0">
                <a:solidFill>
                  <a:srgbClr val="9A9A9A"/>
                </a:solidFill>
                <a:latin typeface="Arial"/>
              </a:rPr>
              <a:t>—  Adopt the way-of-life mindset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5-R00519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Your Answer to "Why I Wake 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He who has a why can bear any how</a:t>
            </a:r>
          </a:p>
          <a:p>
            <a:pPr>
              <a:lnSpc>
                <a:spcPct val="125000"/>
              </a:lnSpc>
            </a:pPr>
            <a:r>
              <a:rPr sz="1700" b="0">
                <a:solidFill>
                  <a:srgbClr val="9A9A9A"/>
                </a:solidFill>
                <a:latin typeface="Arial"/>
              </a:rPr>
              <a:t>—  Photography becomes your purpose</a:t>
            </a:r>
          </a:p>
          <a:p>
            <a:pPr>
              <a:lnSpc>
                <a:spcPct val="125000"/>
              </a:lnSpc>
            </a:pPr>
            <a:r>
              <a:rPr sz="1700" b="0">
                <a:solidFill>
                  <a:srgbClr val="9A9A9A"/>
                </a:solidFill>
                <a:latin typeface="Arial"/>
              </a:rPr>
              <a:t>—  It affirms your life every morning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54-R01496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Bliss No Matter the Circumstance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Joy in creation, regardless of conditions</a:t>
            </a:r>
          </a:p>
          <a:p>
            <a:pPr>
              <a:lnSpc>
                <a:spcPct val="125000"/>
              </a:lnSpc>
            </a:pPr>
            <a:r>
              <a:rPr sz="1700" b="0">
                <a:solidFill>
                  <a:srgbClr val="9A9A9A"/>
                </a:solidFill>
                <a:latin typeface="Arial"/>
              </a:rPr>
              <a:t>—  Bliss comes from the inside</a:t>
            </a:r>
          </a:p>
          <a:p>
            <a:pPr>
              <a:lnSpc>
                <a:spcPct val="125000"/>
              </a:lnSpc>
            </a:pPr>
            <a:r>
              <a:rPr sz="1700" b="0">
                <a:solidFill>
                  <a:srgbClr val="9A9A9A"/>
                </a:solidFill>
                <a:latin typeface="Arial"/>
              </a:rPr>
              <a:t>—  Meaning you carry anywhere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559-R01489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Existing Outside of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closest thing to not existing</a:t>
            </a:r>
          </a:p>
          <a:p>
            <a:pPr>
              <a:lnSpc>
                <a:spcPct val="125000"/>
              </a:lnSpc>
            </a:pPr>
            <a:r>
              <a:rPr sz="1700" b="0">
                <a:solidFill>
                  <a:srgbClr val="9A9A9A"/>
                </a:solidFill>
                <a:latin typeface="Arial"/>
              </a:rPr>
              <a:t>—  Past and future fade — you're just being</a:t>
            </a:r>
          </a:p>
          <a:p>
            <a:pPr>
              <a:lnSpc>
                <a:spcPct val="125000"/>
              </a:lnSpc>
            </a:pPr>
            <a:r>
              <a:rPr sz="1700" b="0">
                <a:solidFill>
                  <a:srgbClr val="9A9A9A"/>
                </a:solidFill>
                <a:latin typeface="Arial"/>
              </a:rPr>
              <a:t>—  Immersed in the present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6-R00235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Observe, Document, Cherish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role: observe, document, cherish</a:t>
            </a:r>
          </a:p>
          <a:p>
            <a:pPr>
              <a:lnSpc>
                <a:spcPct val="125000"/>
              </a:lnSpc>
            </a:pPr>
            <a:r>
              <a:rPr sz="1700" b="0">
                <a:solidFill>
                  <a:srgbClr val="9A9A9A"/>
                </a:solidFill>
                <a:latin typeface="Arial"/>
              </a:rPr>
              <a:t>—  Life flows toward you</a:t>
            </a:r>
          </a:p>
          <a:p>
            <a:pPr>
              <a:lnSpc>
                <a:spcPct val="125000"/>
              </a:lnSpc>
            </a:pPr>
            <a:r>
              <a:rPr sz="1700" b="0">
                <a:solidFill>
                  <a:srgbClr val="9A9A9A"/>
                </a:solidFill>
                <a:latin typeface="Arial"/>
              </a:rPr>
              <a:t>—  Receive the moment, don't chase it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60-R01487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Camera as a Passport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is my passport to life</a:t>
            </a:r>
          </a:p>
          <a:p>
            <a:pPr>
              <a:lnSpc>
                <a:spcPct val="125000"/>
              </a:lnSpc>
            </a:pPr>
            <a:r>
              <a:rPr sz="1700" b="0">
                <a:solidFill>
                  <a:srgbClr val="9A9A9A"/>
                </a:solidFill>
                <a:latin typeface="Arial"/>
              </a:rPr>
              <a:t>—  It gets you out the door</a:t>
            </a:r>
          </a:p>
          <a:p>
            <a:pPr>
              <a:lnSpc>
                <a:spcPct val="125000"/>
              </a:lnSpc>
            </a:pPr>
            <a:r>
              <a:rPr sz="1700" b="0">
                <a:solidFill>
                  <a:srgbClr val="9A9A9A"/>
                </a:solidFill>
                <a:latin typeface="Arial"/>
              </a:rPr>
              <a:t>—  An excuse for endless exploration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62-R014714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Preserving the Soul of the 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freezing time — preserving the soul</a:t>
            </a:r>
          </a:p>
          <a:p>
            <a:pPr>
              <a:lnSpc>
                <a:spcPct val="125000"/>
              </a:lnSpc>
            </a:pPr>
            <a:r>
              <a:rPr sz="1700" b="0">
                <a:solidFill>
                  <a:srgbClr val="9A9A9A"/>
                </a:solidFill>
                <a:latin typeface="Arial"/>
              </a:rPr>
              <a:t>—  Archive how the city felt</a:t>
            </a:r>
          </a:p>
          <a:p>
            <a:pPr>
              <a:lnSpc>
                <a:spcPct val="125000"/>
              </a:lnSpc>
            </a:pPr>
            <a:r>
              <a:rPr sz="1700" b="0">
                <a:solidFill>
                  <a:srgbClr val="9A9A9A"/>
                </a:solidFill>
                <a:latin typeface="Arial"/>
              </a:rPr>
              <a:t>—  Every frame is visual history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