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Welcome to FLUX. Let's start with the only question that matters: why do we do this? And the answer is going to surprise you — the goal is not to make good photos. It's to capture what reality could be, not just what it is.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principle: play. Think of photography as an excuse to go out there and be in a state of play. The camera is your permission slip to wander, to mess around, to be free. The play is the point.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Somewhere along the way adults are told play is childish. Reclaim it. Treat photography as a serious career-building grind and the fulfillment drains right out. Joy isn't a luxury in this work — it's the fuel.</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reframe the whole purpose into a question you carry: what will reality manifest to be in a photograph? That single question turns you from a documentarian into an interpreter — every time you raise the camera.</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people stand on the same corner; one documents it, one elevates it. The difference is interpretation — what you bring. The photograph should add something that wasn't obviously there. That's the job.</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Bigger than pictures: this is a life practice. The camera deepens how you move through the world — more connected, more attentive, more present. You're not collecting photos; you're practicing a way of being alive.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 end: your goal isn't to get patted on the back… it's to go beyond this Earth. Beyond likes, beyond approval — toward connection, meaning, something transcendent. Aim there and the small stuff stops mattering.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you take one line from today, take this: create from pure curiosity and joy — never from external expectation. Where the work comes from decides what it becomes. Start at joy and curiosity, always.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Tomorrow, go out and make photographs with zero judgment. No "is this good," no keeper-thinking. Just curiosity and the next frame. Watch how much more you suddenly see.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build a daily reset: each morning, put the child eyes back on. Walk your most familiar street like you've never seen it. Wonder isn't a personality trait — it's a choice you make every single day.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 and it's everywhere — is shooting for approval. For the feed, the likes, the algorithm. It's a moving target that never satisfies, and worse, it slowly bends your eye away from what's true to you.</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the real purpose behind street photography — a goal you can chase for the rest of your life without burning out. This is the foundation everything else stands on.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turning it into a serious, grinding pursuit of "making it." Pressure crowds out play, and play was the fuel. Take it seriously by keeping it joyful — that's not a contradiction, it's the whole secret.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nothing before this one — this is the starting line. Every technique, every craft lesson across the rest of the course leans back on the goal we set today. Get the why right and the how has somewhere to stand.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we extend this goal into a whole way of living (Lesson 002), then break the last filter with Shoot Everything, No Limits (Lesson 003). These first five lessons build the FLUX worldview — and it all grows from today's answer.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goal of street photography isn't good photos — it's to reveal what reality could be, made from pure curiosity and joy, reaching for something beyond a pat on the back. See. Play. Go beyond. Welcome to FLUX —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so much: the more you get caught up making an "impressive" photograph, the less fulfilling it becomes over time. Chase applause and you'll wake up empty. The wrong goal will quietly kill the very thing you love.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right goal does the opposite — it fuels you for decades. It's not a finish line you cross; it's a way of moving through the world. Get this right and you'll never run out of reasons to pick up the camera.</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here's the goal, stated plainly: not to record what reality is, but to reveal what reality could be. You're not a copy machine. You're an interpreter — taking an ordinary moment and lifting it into something that means something.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principle: release the judgment of quality. The instant you label each frame good or bad, you choke. Stop grading. Just make new photographs — let the evaluating come much, much later, if at all.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practice is almost dumb in its simplicity: just make new photos. Don't stop to judge — keep going. The next frame, and the next. That permission to keep shooting is the freedom.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engine underneath all of it is curiosity. Return to the child-like state every morning and keep your eyes wide open to the infinite possibilities of the streets. Wonder is the whole practice. Lose the wonder, lose the work.</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Cartier-Bresson modeled this curiosity better than anyone — and then he walked away from photography entirely. I take that as a warning: keep the curiosity and keep the love. The goal has to be one you don't outgrow.</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 · FOUNDATIONS</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What Is the Goal of Street Photography?</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Cartier-Bresson Warning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Cartier-Bresson modeled curiosity</a:t>
            </a:r>
          </a:p>
          <a:p>
            <a:pPr>
              <a:lnSpc>
                <a:spcPct val="125000"/>
              </a:lnSpc>
            </a:pPr>
            <a:r>
              <a:rPr sz="1700" b="0">
                <a:solidFill>
                  <a:srgbClr val="9A9A9A"/>
                </a:solidFill>
                <a:latin typeface="Arial"/>
              </a:rPr>
              <a:t>—  But he abandoned photography</a:t>
            </a:r>
          </a:p>
          <a:p>
            <a:pPr>
              <a:lnSpc>
                <a:spcPct val="125000"/>
              </a:lnSpc>
            </a:pPr>
            <a:r>
              <a:rPr sz="1700" b="0">
                <a:solidFill>
                  <a:srgbClr val="9A9A9A"/>
                </a:solidFill>
                <a:latin typeface="Arial"/>
              </a:rPr>
              <a:t>—  Keep the curiosity, avoid the burnout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Embrace Play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an excuse to be in a state of play</a:t>
            </a:r>
          </a:p>
          <a:p>
            <a:pPr>
              <a:lnSpc>
                <a:spcPct val="125000"/>
              </a:lnSpc>
            </a:pPr>
            <a:r>
              <a:rPr sz="1700" b="0">
                <a:solidFill>
                  <a:srgbClr val="9A9A9A"/>
                </a:solidFill>
                <a:latin typeface="Arial"/>
              </a:rPr>
              <a:t>—  Play unlocks freedom</a:t>
            </a:r>
          </a:p>
          <a:p>
            <a:pPr>
              <a:lnSpc>
                <a:spcPct val="125000"/>
              </a:lnSpc>
            </a:pPr>
            <a:r>
              <a:rPr sz="1700" b="0">
                <a:solidFill>
                  <a:srgbClr val="9A9A9A"/>
                </a:solidFill>
                <a:latin typeface="Arial"/>
              </a:rPr>
              <a:t>—  The camera is the permission slip</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Adults Forgot How to Play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Reclaim play as essential</a:t>
            </a:r>
          </a:p>
          <a:p>
            <a:pPr>
              <a:lnSpc>
                <a:spcPct val="125000"/>
              </a:lnSpc>
            </a:pPr>
            <a:r>
              <a:rPr sz="1700" b="0">
                <a:solidFill>
                  <a:srgbClr val="9A9A9A"/>
                </a:solidFill>
                <a:latin typeface="Arial"/>
              </a:rPr>
              <a:t>—  Seriousness drains fulfillment</a:t>
            </a:r>
          </a:p>
          <a:p>
            <a:pPr>
              <a:lnSpc>
                <a:spcPct val="125000"/>
              </a:lnSpc>
            </a:pPr>
            <a:r>
              <a:rPr sz="1700" b="0">
                <a:solidFill>
                  <a:srgbClr val="9A9A9A"/>
                </a:solidFill>
                <a:latin typeface="Arial"/>
              </a:rPr>
              <a:t>—  Joy is not a luxury here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Reframe the Purpose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Ask: what will reality manifest to be?</a:t>
            </a:r>
          </a:p>
          <a:p>
            <a:pPr>
              <a:lnSpc>
                <a:spcPct val="125000"/>
              </a:lnSpc>
            </a:pPr>
            <a:r>
              <a:rPr sz="1700" b="0">
                <a:solidFill>
                  <a:srgbClr val="9A9A9A"/>
                </a:solidFill>
                <a:latin typeface="Arial"/>
              </a:rPr>
              <a:t>—  A question, not a checklist</a:t>
            </a:r>
          </a:p>
          <a:p>
            <a:pPr>
              <a:lnSpc>
                <a:spcPct val="125000"/>
              </a:lnSpc>
            </a:pPr>
            <a:r>
              <a:rPr sz="1700" b="0">
                <a:solidFill>
                  <a:srgbClr val="9A9A9A"/>
                </a:solidFill>
                <a:latin typeface="Arial"/>
              </a:rPr>
              <a:t>—  Interpretation over documentation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Interpretation Over Documentation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same street, your vision</a:t>
            </a:r>
          </a:p>
          <a:p>
            <a:pPr>
              <a:lnSpc>
                <a:spcPct val="125000"/>
              </a:lnSpc>
            </a:pPr>
            <a:r>
              <a:rPr sz="1700" b="0">
                <a:solidFill>
                  <a:srgbClr val="9A9A9A"/>
                </a:solidFill>
                <a:latin typeface="Arial"/>
              </a:rPr>
              <a:t>—  Elevate, don't just capture</a:t>
            </a:r>
          </a:p>
          <a:p>
            <a:pPr>
              <a:lnSpc>
                <a:spcPct val="125000"/>
              </a:lnSpc>
            </a:pPr>
            <a:r>
              <a:rPr sz="1700" b="0">
                <a:solidFill>
                  <a:srgbClr val="9A9A9A"/>
                </a:solidFill>
                <a:latin typeface="Arial"/>
              </a:rPr>
              <a:t>—  The photograph adds something</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as a Life Practice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deepens how you live</a:t>
            </a:r>
          </a:p>
          <a:p>
            <a:pPr>
              <a:lnSpc>
                <a:spcPct val="125000"/>
              </a:lnSpc>
            </a:pPr>
            <a:r>
              <a:rPr sz="1700" b="0">
                <a:solidFill>
                  <a:srgbClr val="9A9A9A"/>
                </a:solidFill>
                <a:latin typeface="Arial"/>
              </a:rPr>
              <a:t>—  Connection, attention, presence</a:t>
            </a:r>
          </a:p>
          <a:p>
            <a:pPr>
              <a:lnSpc>
                <a:spcPct val="125000"/>
              </a:lnSpc>
            </a:pPr>
            <a:r>
              <a:rPr sz="1700" b="0">
                <a:solidFill>
                  <a:srgbClr val="9A9A9A"/>
                </a:solidFill>
                <a:latin typeface="Arial"/>
              </a:rPr>
              <a:t>—  A practice, not a hobby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 Beyond This Earth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goal isn't to get patted on the back</a:t>
            </a:r>
          </a:p>
          <a:p>
            <a:pPr>
              <a:lnSpc>
                <a:spcPct val="125000"/>
              </a:lnSpc>
            </a:pPr>
            <a:r>
              <a:rPr sz="1700" b="0">
                <a:solidFill>
                  <a:srgbClr val="9A9A9A"/>
                </a:solidFill>
                <a:latin typeface="Arial"/>
              </a:rPr>
              <a:t>—  It's to go beyond this Earth</a:t>
            </a:r>
          </a:p>
          <a:p>
            <a:pPr>
              <a:lnSpc>
                <a:spcPct val="125000"/>
              </a:lnSpc>
            </a:pPr>
            <a:r>
              <a:rPr sz="1700" b="0">
                <a:solidFill>
                  <a:srgbClr val="9A9A9A"/>
                </a:solidFill>
                <a:latin typeface="Arial"/>
              </a:rPr>
              <a:t>—  Meaning over validation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Create from Curiosity and Joy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Create from pure curiosity and joy</a:t>
            </a:r>
          </a:p>
          <a:p>
            <a:pPr>
              <a:lnSpc>
                <a:spcPct val="125000"/>
              </a:lnSpc>
            </a:pPr>
            <a:r>
              <a:rPr sz="1700" b="0">
                <a:solidFill>
                  <a:srgbClr val="9A9A9A"/>
                </a:solidFill>
                <a:latin typeface="Arial"/>
              </a:rPr>
              <a:t>—  Not from expectation</a:t>
            </a:r>
          </a:p>
          <a:p>
            <a:pPr>
              <a:lnSpc>
                <a:spcPct val="125000"/>
              </a:lnSpc>
            </a:pPr>
            <a:r>
              <a:rPr sz="1700" b="0">
                <a:solidFill>
                  <a:srgbClr val="9A9A9A"/>
                </a:solidFill>
                <a:latin typeface="Arial"/>
              </a:rPr>
              <a:t>—  The source decides the work</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19-R01638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With Zero Judgment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Tomorrow: make photos, grade nothing</a:t>
            </a:r>
          </a:p>
          <a:p>
            <a:pPr>
              <a:lnSpc>
                <a:spcPct val="125000"/>
              </a:lnSpc>
            </a:pPr>
            <a:r>
              <a:rPr sz="1700" b="0">
                <a:solidFill>
                  <a:srgbClr val="9A9A9A"/>
                </a:solidFill>
                <a:latin typeface="Arial"/>
              </a:rPr>
              <a:t>—  No "keeper" thinking on the street</a:t>
            </a:r>
          </a:p>
          <a:p>
            <a:pPr>
              <a:lnSpc>
                <a:spcPct val="125000"/>
              </a:lnSpc>
            </a:pPr>
            <a:r>
              <a:rPr sz="1700" b="0">
                <a:solidFill>
                  <a:srgbClr val="9A9A9A"/>
                </a:solidFill>
                <a:latin typeface="Arial"/>
              </a:rPr>
              <a:t>—  Notice how much more you see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23-R016197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Curiosity Reset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Each morning, child eyes back on</a:t>
            </a:r>
          </a:p>
          <a:p>
            <a:pPr>
              <a:lnSpc>
                <a:spcPct val="125000"/>
              </a:lnSpc>
            </a:pPr>
            <a:r>
              <a:rPr sz="1700" b="0">
                <a:solidFill>
                  <a:srgbClr val="9A9A9A"/>
                </a:solidFill>
                <a:latin typeface="Arial"/>
              </a:rPr>
              <a:t>—  Treat the known street as unknown</a:t>
            </a:r>
          </a:p>
          <a:p>
            <a:pPr>
              <a:lnSpc>
                <a:spcPct val="125000"/>
              </a:lnSpc>
            </a:pPr>
            <a:r>
              <a:rPr sz="1700" b="0">
                <a:solidFill>
                  <a:srgbClr val="9A9A9A"/>
                </a:solidFill>
                <a:latin typeface="Arial"/>
              </a:rPr>
              <a:t>—  Wonder is a daily choice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Goal Isn't Good Photos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It's not about "impressive" images</a:t>
            </a:r>
          </a:p>
          <a:p>
            <a:pPr>
              <a:lnSpc>
                <a:spcPct val="125000"/>
              </a:lnSpc>
            </a:pPr>
            <a:r>
              <a:rPr sz="1700" b="0">
                <a:solidFill>
                  <a:srgbClr val="9A9A9A"/>
                </a:solidFill>
                <a:latin typeface="Arial"/>
              </a:rPr>
              <a:t>—  It's about what reality could be</a:t>
            </a:r>
          </a:p>
          <a:p>
            <a:pPr>
              <a:lnSpc>
                <a:spcPct val="125000"/>
              </a:lnSpc>
            </a:pPr>
            <a:r>
              <a:rPr sz="1700" b="0">
                <a:solidFill>
                  <a:srgbClr val="9A9A9A"/>
                </a:solidFill>
                <a:latin typeface="Arial"/>
              </a:rPr>
              <a:t>—  See, don't just document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526-R01605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for Approval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shoot for likes or the algorithm</a:t>
            </a:r>
          </a:p>
          <a:p>
            <a:pPr>
              <a:lnSpc>
                <a:spcPct val="125000"/>
              </a:lnSpc>
            </a:pPr>
            <a:r>
              <a:rPr sz="1700" b="0">
                <a:solidFill>
                  <a:srgbClr val="9A9A9A"/>
                </a:solidFill>
                <a:latin typeface="Arial"/>
              </a:rPr>
              <a:t>—  Approval is a moving target</a:t>
            </a:r>
          </a:p>
          <a:p>
            <a:pPr>
              <a:lnSpc>
                <a:spcPct val="125000"/>
              </a:lnSpc>
            </a:pPr>
            <a:r>
              <a:rPr sz="1700" b="0">
                <a:solidFill>
                  <a:srgbClr val="9A9A9A"/>
                </a:solidFill>
                <a:latin typeface="Arial"/>
              </a:rPr>
              <a:t>—  It quietly distorts your eye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532-R01567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Making It a Grind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Career-grind mindset drains it</a:t>
            </a:r>
          </a:p>
          <a:p>
            <a:pPr>
              <a:lnSpc>
                <a:spcPct val="125000"/>
              </a:lnSpc>
            </a:pPr>
            <a:r>
              <a:rPr sz="1700" b="0">
                <a:solidFill>
                  <a:srgbClr val="9A9A9A"/>
                </a:solidFill>
                <a:latin typeface="Arial"/>
              </a:rPr>
              <a:t>—  Pressure crowds out play</a:t>
            </a:r>
          </a:p>
          <a:p>
            <a:pPr>
              <a:lnSpc>
                <a:spcPct val="125000"/>
              </a:lnSpc>
            </a:pPr>
            <a:r>
              <a:rPr sz="1700" b="0">
                <a:solidFill>
                  <a:srgbClr val="9A9A9A"/>
                </a:solidFill>
                <a:latin typeface="Arial"/>
              </a:rPr>
              <a:t>—  Seriousness is the silent killer</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536-R015405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 It All Begins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This is Lesson 1 — the starting line</a:t>
            </a:r>
          </a:p>
          <a:p>
            <a:pPr>
              <a:lnSpc>
                <a:spcPct val="125000"/>
              </a:lnSpc>
            </a:pPr>
            <a:r>
              <a:rPr sz="1700" b="0">
                <a:solidFill>
                  <a:srgbClr val="9A9A9A"/>
                </a:solidFill>
                <a:latin typeface="Arial"/>
              </a:rPr>
              <a:t>—  Every later lesson leans on this</a:t>
            </a:r>
          </a:p>
          <a:p>
            <a:pPr>
              <a:lnSpc>
                <a:spcPct val="125000"/>
              </a:lnSpc>
            </a:pPr>
            <a:r>
              <a:rPr sz="1700" b="0">
                <a:solidFill>
                  <a:srgbClr val="9A9A9A"/>
                </a:solidFill>
                <a:latin typeface="Arial"/>
              </a:rPr>
              <a:t>—  The goal underwrites everything ahead</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38-R01539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 We Go From 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Photography as a Way of Life (Lesson 002)</a:t>
            </a:r>
          </a:p>
          <a:p>
            <a:pPr>
              <a:lnSpc>
                <a:spcPct val="125000"/>
              </a:lnSpc>
            </a:pPr>
            <a:r>
              <a:rPr sz="1700" b="0">
                <a:solidFill>
                  <a:srgbClr val="9A9A9A"/>
                </a:solidFill>
                <a:latin typeface="Arial"/>
              </a:rPr>
              <a:t>—  Then: Shoot Everything, No Limits (Lesson 003)</a:t>
            </a:r>
          </a:p>
          <a:p>
            <a:pPr>
              <a:lnSpc>
                <a:spcPct val="125000"/>
              </a:lnSpc>
            </a:pPr>
            <a:r>
              <a:rPr sz="1700" b="0">
                <a:solidFill>
                  <a:srgbClr val="9A9A9A"/>
                </a:solidFill>
                <a:latin typeface="Arial"/>
              </a:rPr>
              <a:t>—  Building the full FLUX worldview (Module 1)</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41-R015326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 Play, Go Beyond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goal: reveal what reality could be</a:t>
            </a:r>
          </a:p>
          <a:p>
            <a:pPr>
              <a:lnSpc>
                <a:spcPct val="125000"/>
              </a:lnSpc>
            </a:pPr>
            <a:r>
              <a:rPr sz="1700" b="0">
                <a:solidFill>
                  <a:srgbClr val="9A9A9A"/>
                </a:solidFill>
                <a:latin typeface="Arial"/>
              </a:rPr>
              <a:t>—  From curiosity and joy, never approval</a:t>
            </a:r>
          </a:p>
          <a:p>
            <a:pPr>
              <a:lnSpc>
                <a:spcPct val="125000"/>
              </a:lnSpc>
            </a:pPr>
            <a:r>
              <a:rPr sz="1700" b="0">
                <a:solidFill>
                  <a:srgbClr val="9A9A9A"/>
                </a:solidFill>
                <a:latin typeface="Arial"/>
              </a:rPr>
              <a:t>—  See. Play. Go beyond.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goal you can actually sustain</a:t>
            </a:r>
          </a:p>
          <a:p>
            <a:pPr>
              <a:lnSpc>
                <a:spcPct val="125000"/>
              </a:lnSpc>
            </a:pPr>
            <a:r>
              <a:rPr sz="1700" b="0">
                <a:solidFill>
                  <a:srgbClr val="9A9A9A"/>
                </a:solidFill>
                <a:latin typeface="Arial"/>
              </a:rPr>
              <a:t>—  Why "good" is the wrong target</a:t>
            </a:r>
          </a:p>
          <a:p>
            <a:pPr>
              <a:lnSpc>
                <a:spcPct val="125000"/>
              </a:lnSpc>
            </a:pPr>
            <a:r>
              <a:rPr sz="1700" b="0">
                <a:solidFill>
                  <a:srgbClr val="9A9A9A"/>
                </a:solidFill>
                <a:latin typeface="Arial"/>
              </a:rPr>
              <a:t>—  The mindset the whole year rests 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"Impressive" Hollows You Out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more you chase impressive, the less fulfilling it gets</a:t>
            </a:r>
          </a:p>
          <a:p>
            <a:pPr>
              <a:lnSpc>
                <a:spcPct val="125000"/>
              </a:lnSpc>
            </a:pPr>
            <a:r>
              <a:rPr sz="1700" b="0">
                <a:solidFill>
                  <a:srgbClr val="9A9A9A"/>
                </a:solidFill>
                <a:latin typeface="Arial"/>
              </a:rPr>
              <a:t>—  External success runs dry</a:t>
            </a:r>
          </a:p>
          <a:p>
            <a:pPr>
              <a:lnSpc>
                <a:spcPct val="125000"/>
              </a:lnSpc>
            </a:pPr>
            <a:r>
              <a:rPr sz="1700" b="0">
                <a:solidFill>
                  <a:srgbClr val="9A9A9A"/>
                </a:solidFill>
                <a:latin typeface="Arial"/>
              </a:rPr>
              <a:t>—  The wrong goal quietly kills the joy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Goal You Can Keep for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Right goal = lifelong fuel</a:t>
            </a:r>
          </a:p>
          <a:p>
            <a:pPr>
              <a:lnSpc>
                <a:spcPct val="125000"/>
              </a:lnSpc>
            </a:pPr>
            <a:r>
              <a:rPr sz="1700" b="0">
                <a:solidFill>
                  <a:srgbClr val="9A9A9A"/>
                </a:solidFill>
                <a:latin typeface="Arial"/>
              </a:rPr>
              <a:t>—  Not a finish line, a way of moving</a:t>
            </a:r>
          </a:p>
          <a:p>
            <a:pPr>
              <a:lnSpc>
                <a:spcPct val="125000"/>
              </a:lnSpc>
            </a:pPr>
            <a:r>
              <a:rPr sz="1700" b="0">
                <a:solidFill>
                  <a:srgbClr val="9A9A9A"/>
                </a:solidFill>
                <a:latin typeface="Arial"/>
              </a:rPr>
              <a:t>—  Sustainable beats impressive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Reality Could Be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what reality is — what it could be</a:t>
            </a:r>
          </a:p>
          <a:p>
            <a:pPr>
              <a:lnSpc>
                <a:spcPct val="125000"/>
              </a:lnSpc>
            </a:pPr>
            <a:r>
              <a:rPr sz="1700" b="0">
                <a:solidFill>
                  <a:srgbClr val="9A9A9A"/>
                </a:solidFill>
                <a:latin typeface="Arial"/>
              </a:rPr>
              <a:t>—  Your lens interprets, not records</a:t>
            </a:r>
          </a:p>
          <a:p>
            <a:pPr>
              <a:lnSpc>
                <a:spcPct val="125000"/>
              </a:lnSpc>
            </a:pPr>
            <a:r>
              <a:rPr sz="1700" b="0">
                <a:solidFill>
                  <a:srgbClr val="9A9A9A"/>
                </a:solidFill>
                <a:latin typeface="Arial"/>
              </a:rPr>
              <a:t>—  Elevate the ordinary into meaning</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Release Judgment of Quality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Stop grading every frame "good/bad"</a:t>
            </a:r>
          </a:p>
          <a:p>
            <a:pPr>
              <a:lnSpc>
                <a:spcPct val="125000"/>
              </a:lnSpc>
            </a:pPr>
            <a:r>
              <a:rPr sz="1700" b="0">
                <a:solidFill>
                  <a:srgbClr val="9A9A9A"/>
                </a:solidFill>
                <a:latin typeface="Arial"/>
              </a:rPr>
              <a:t>—  Judgment chokes the flow</a:t>
            </a:r>
          </a:p>
          <a:p>
            <a:pPr>
              <a:lnSpc>
                <a:spcPct val="125000"/>
              </a:lnSpc>
            </a:pPr>
            <a:r>
              <a:rPr sz="1700" b="0">
                <a:solidFill>
                  <a:srgbClr val="9A9A9A"/>
                </a:solidFill>
                <a:latin typeface="Arial"/>
              </a:rPr>
              <a:t>—  Just make the next photo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Just Make New Photos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Volume over verdicts</a:t>
            </a:r>
          </a:p>
          <a:p>
            <a:pPr>
              <a:lnSpc>
                <a:spcPct val="125000"/>
              </a:lnSpc>
            </a:pPr>
            <a:r>
              <a:rPr sz="1700" b="0">
                <a:solidFill>
                  <a:srgbClr val="9A9A9A"/>
                </a:solidFill>
                <a:latin typeface="Arial"/>
              </a:rPr>
              <a:t>—  The next frame, then the next</a:t>
            </a:r>
          </a:p>
          <a:p>
            <a:pPr>
              <a:lnSpc>
                <a:spcPct val="125000"/>
              </a:lnSpc>
            </a:pPr>
            <a:r>
              <a:rPr sz="1700" b="0">
                <a:solidFill>
                  <a:srgbClr val="9A9A9A"/>
                </a:solidFill>
                <a:latin typeface="Arial"/>
              </a:rPr>
              <a:t>—  Quantity is permission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Cultivate Curiosity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child-like state every morning</a:t>
            </a:r>
          </a:p>
          <a:p>
            <a:pPr>
              <a:lnSpc>
                <a:spcPct val="125000"/>
              </a:lnSpc>
            </a:pPr>
            <a:r>
              <a:rPr sz="1700" b="0">
                <a:solidFill>
                  <a:srgbClr val="9A9A9A"/>
                </a:solidFill>
                <a:latin typeface="Arial"/>
              </a:rPr>
              <a:t>—  Eyes wide open to infinite possibility</a:t>
            </a:r>
          </a:p>
          <a:p>
            <a:pPr>
              <a:lnSpc>
                <a:spcPct val="125000"/>
              </a:lnSpc>
            </a:pPr>
            <a:r>
              <a:rPr sz="1700" b="0">
                <a:solidFill>
                  <a:srgbClr val="9A9A9A"/>
                </a:solidFill>
                <a:latin typeface="Arial"/>
              </a:rPr>
              <a:t>—  Curiosity is the heart of 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